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handoutMasterIdLst>
    <p:handoutMasterId r:id="rId13"/>
  </p:handoutMasterIdLst>
  <p:sldIdLst>
    <p:sldId id="330" r:id="rId5"/>
    <p:sldId id="331" r:id="rId6"/>
    <p:sldId id="332" r:id="rId7"/>
    <p:sldId id="334" r:id="rId8"/>
    <p:sldId id="336" r:id="rId9"/>
    <p:sldId id="343" r:id="rId10"/>
    <p:sldId id="34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7AC3CCA-C797-4891-BE02-D94E43425B78}">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4" autoAdjust="0"/>
    <p:restoredTop sz="96409" autoAdjust="0"/>
  </p:normalViewPr>
  <p:slideViewPr>
    <p:cSldViewPr snapToGrid="0">
      <p:cViewPr varScale="1">
        <p:scale>
          <a:sx n="100" d="100"/>
          <a:sy n="100" d="100"/>
        </p:scale>
        <p:origin x="90" y="288"/>
      </p:cViewPr>
      <p:guideLst/>
    </p:cSldViewPr>
  </p:slideViewPr>
  <p:outlineViewPr>
    <p:cViewPr>
      <p:scale>
        <a:sx n="33" d="100"/>
        <a:sy n="33" d="100"/>
      </p:scale>
      <p:origin x="0" y="-1507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6" d="100"/>
          <a:sy n="86" d="100"/>
        </p:scale>
        <p:origin x="301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9C198B-720E-C672-0A1F-810B02D7D6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D251430-053F-DF2E-13BD-5EF99EFB68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2949AF-D433-4BA9-985A-0F5A71B8713D}" type="datetimeFigureOut">
              <a:rPr lang="en-US" smtClean="0"/>
              <a:t>10/6/2024</a:t>
            </a:fld>
            <a:endParaRPr lang="en-US" dirty="0"/>
          </a:p>
        </p:txBody>
      </p:sp>
      <p:sp>
        <p:nvSpPr>
          <p:cNvPr id="4" name="Footer Placeholder 3">
            <a:extLst>
              <a:ext uri="{FF2B5EF4-FFF2-40B4-BE49-F238E27FC236}">
                <a16:creationId xmlns:a16="http://schemas.microsoft.com/office/drawing/2014/main" id="{A6DFFCF5-9E67-D641-CB26-31CBEB9DA5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DDB857-6406-8EE5-670A-A888D4D9E4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894985-3448-4B54-B340-F6E34589E76C}" type="slidenum">
              <a:rPr lang="en-US" smtClean="0"/>
              <a:t>‹#›</a:t>
            </a:fld>
            <a:endParaRPr lang="en-US" dirty="0"/>
          </a:p>
        </p:txBody>
      </p:sp>
    </p:spTree>
    <p:extLst>
      <p:ext uri="{BB962C8B-B14F-4D97-AF65-F5344CB8AC3E}">
        <p14:creationId xmlns:p14="http://schemas.microsoft.com/office/powerpoint/2010/main" val="531754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A0533-A760-432F-87BD-515264C2976F}" type="datetimeFigureOut">
              <a:rPr lang="en-US" smtClean="0"/>
              <a:t>10/6/2024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46F2B-1084-40BA-9F0A-B1F6847335C5}" type="slidenum">
              <a:rPr lang="en-US" smtClean="0"/>
              <a:t>‹#›</a:t>
            </a:fld>
            <a:endParaRPr lang="en-US" dirty="0"/>
          </a:p>
        </p:txBody>
      </p:sp>
    </p:spTree>
    <p:extLst>
      <p:ext uri="{BB962C8B-B14F-4D97-AF65-F5344CB8AC3E}">
        <p14:creationId xmlns:p14="http://schemas.microsoft.com/office/powerpoint/2010/main" val="381207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1</a:t>
            </a:fld>
            <a:endParaRPr lang="en-US" dirty="0"/>
          </a:p>
        </p:txBody>
      </p:sp>
    </p:spTree>
    <p:extLst>
      <p:ext uri="{BB962C8B-B14F-4D97-AF65-F5344CB8AC3E}">
        <p14:creationId xmlns:p14="http://schemas.microsoft.com/office/powerpoint/2010/main" val="317667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2</a:t>
            </a:fld>
            <a:endParaRPr lang="en-US" dirty="0"/>
          </a:p>
        </p:txBody>
      </p:sp>
    </p:spTree>
    <p:extLst>
      <p:ext uri="{BB962C8B-B14F-4D97-AF65-F5344CB8AC3E}">
        <p14:creationId xmlns:p14="http://schemas.microsoft.com/office/powerpoint/2010/main" val="113329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3</a:t>
            </a:fld>
            <a:endParaRPr lang="en-US" dirty="0"/>
          </a:p>
        </p:txBody>
      </p:sp>
    </p:spTree>
    <p:extLst>
      <p:ext uri="{BB962C8B-B14F-4D97-AF65-F5344CB8AC3E}">
        <p14:creationId xmlns:p14="http://schemas.microsoft.com/office/powerpoint/2010/main" val="3745090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4</a:t>
            </a:fld>
            <a:endParaRPr lang="en-US" dirty="0"/>
          </a:p>
        </p:txBody>
      </p:sp>
    </p:spTree>
    <p:extLst>
      <p:ext uri="{BB962C8B-B14F-4D97-AF65-F5344CB8AC3E}">
        <p14:creationId xmlns:p14="http://schemas.microsoft.com/office/powerpoint/2010/main" val="3318105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5</a:t>
            </a:fld>
            <a:endParaRPr lang="en-US" dirty="0"/>
          </a:p>
        </p:txBody>
      </p:sp>
    </p:spTree>
    <p:extLst>
      <p:ext uri="{BB962C8B-B14F-4D97-AF65-F5344CB8AC3E}">
        <p14:creationId xmlns:p14="http://schemas.microsoft.com/office/powerpoint/2010/main" val="330039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6</a:t>
            </a:fld>
            <a:endParaRPr lang="en-US" dirty="0"/>
          </a:p>
        </p:txBody>
      </p:sp>
    </p:spTree>
    <p:extLst>
      <p:ext uri="{BB962C8B-B14F-4D97-AF65-F5344CB8AC3E}">
        <p14:creationId xmlns:p14="http://schemas.microsoft.com/office/powerpoint/2010/main" val="2828531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7</a:t>
            </a:fld>
            <a:endParaRPr lang="en-US" dirty="0"/>
          </a:p>
        </p:txBody>
      </p:sp>
    </p:spTree>
    <p:extLst>
      <p:ext uri="{BB962C8B-B14F-4D97-AF65-F5344CB8AC3E}">
        <p14:creationId xmlns:p14="http://schemas.microsoft.com/office/powerpoint/2010/main" val="3763279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tx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8138DC1-DEFD-0D46-996F-0FCA7D496217}"/>
              </a:ext>
            </a:extLst>
          </p:cNvPr>
          <p:cNvPicPr>
            <a:picLocks noChangeAspect="1" noChangeArrowheads="1"/>
          </p:cNvPicPr>
          <p:nvPr userDrawn="1"/>
        </p:nvPicPr>
        <p:blipFill>
          <a:blip r:embed="rId2"/>
          <a:srcRect t="22147" b="2214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3AE3C16-8490-60E4-DA46-2C04A4FD9043}"/>
              </a:ext>
            </a:extLst>
          </p:cNvPr>
          <p:cNvSpPr/>
          <p:nvPr userDrawn="1"/>
        </p:nvSpPr>
        <p:spPr>
          <a:xfrm>
            <a:off x="0" y="0"/>
            <a:ext cx="12192000" cy="6858000"/>
          </a:xfrm>
          <a:prstGeom prst="rect">
            <a:avLst/>
          </a:prstGeom>
          <a:gradFill flip="none" rotWithShape="1">
            <a:gsLst>
              <a:gs pos="0">
                <a:schemeClr val="tx1"/>
              </a:gs>
              <a:gs pos="71000">
                <a:schemeClr val="tx1">
                  <a:alpha val="25000"/>
                </a:schemeClr>
              </a:gs>
              <a:gs pos="52000">
                <a:schemeClr val="tx1">
                  <a:alpha val="50000"/>
                </a:schemeClr>
              </a:gs>
              <a:gs pos="100000">
                <a:schemeClr val="bg1">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2456284" y="4549768"/>
            <a:ext cx="9236032" cy="1639767"/>
          </a:xfrm>
        </p:spPr>
        <p:txBody>
          <a:bodyPr anchor="ctr">
            <a:normAutofit/>
          </a:bodyPr>
          <a:lstStyle>
            <a:lvl1pPr>
              <a:defRPr sz="4800" spc="0" baseline="0">
                <a:solidFill>
                  <a:schemeClr val="bg1"/>
                </a:solidFill>
              </a:defRPr>
            </a:lvl1pPr>
          </a:lstStyle>
          <a:p>
            <a:r>
              <a:rPr lang="en-US" dirty="0"/>
              <a:t>Click to add title</a:t>
            </a:r>
          </a:p>
        </p:txBody>
      </p:sp>
      <p:sp>
        <p:nvSpPr>
          <p:cNvPr id="11" name="Rectangle 10">
            <a:extLst>
              <a:ext uri="{FF2B5EF4-FFF2-40B4-BE49-F238E27FC236}">
                <a16:creationId xmlns:a16="http://schemas.microsoft.com/office/drawing/2014/main" id="{63C27092-C66B-F15B-27C8-9D197E7DC6AC}"/>
              </a:ext>
              <a:ext uri="{C183D7F6-B498-43B3-948B-1728B52AA6E4}">
                <adec:decorative xmlns:adec="http://schemas.microsoft.com/office/drawing/2017/decorative" val="1"/>
              </a:ext>
            </a:extLst>
          </p:cNvPr>
          <p:cNvSpPr/>
          <p:nvPr userDrawn="1"/>
        </p:nvSpPr>
        <p:spPr>
          <a:xfrm>
            <a:off x="380512" y="4436569"/>
            <a:ext cx="1870432"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4233F11-FC39-B975-A1C8-8D59FB19909E}"/>
              </a:ext>
              <a:ext uri="{C183D7F6-B498-43B3-948B-1728B52AA6E4}">
                <adec:decorative xmlns:adec="http://schemas.microsoft.com/office/drawing/2017/decorative" val="1"/>
              </a:ext>
            </a:extLst>
          </p:cNvPr>
          <p:cNvSpPr/>
          <p:nvPr userDrawn="1"/>
        </p:nvSpPr>
        <p:spPr>
          <a:xfrm>
            <a:off x="385494" y="4436569"/>
            <a:ext cx="11418886"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AFEB35F4-C05B-2DC6-F0DA-DB104F4021B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27964" y="4475976"/>
            <a:ext cx="1775528" cy="1775526"/>
          </a:xfrm>
          <a:prstGeom prst="rect">
            <a:avLst/>
          </a:prstGeom>
        </p:spPr>
      </p:pic>
    </p:spTree>
    <p:extLst>
      <p:ext uri="{BB962C8B-B14F-4D97-AF65-F5344CB8AC3E}">
        <p14:creationId xmlns:p14="http://schemas.microsoft.com/office/powerpoint/2010/main" val="2417603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Image and Content 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7AF1-4707-6817-C07C-3CF312C1C5EE}"/>
              </a:ext>
              <a:ext uri="{C183D7F6-B498-43B3-948B-1728B52AA6E4}">
                <adec:decorative xmlns:adec="http://schemas.microsoft.com/office/drawing/2017/decorative" val="1"/>
              </a:ext>
            </a:extLst>
          </p:cNvPr>
          <p:cNvPicPr>
            <a:picLocks noChangeAspect="1" noChangeArrowheads="1"/>
          </p:cNvPicPr>
          <p:nvPr userDrawn="1"/>
        </p:nvPicPr>
        <p:blipFill>
          <a:blip r:embed="rId2">
            <a:alphaModFix amt="15000"/>
          </a:blip>
          <a:srcRect/>
          <a:stretch/>
        </p:blipFill>
        <p:spPr bwMode="auto">
          <a:xfrm>
            <a:off x="-1" y="-2733"/>
            <a:ext cx="12006286" cy="686073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6094936" y="458695"/>
            <a:ext cx="5690715"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2" name="Table Placeholder 11">
            <a:extLst>
              <a:ext uri="{FF2B5EF4-FFF2-40B4-BE49-F238E27FC236}">
                <a16:creationId xmlns:a16="http://schemas.microsoft.com/office/drawing/2014/main" id="{74C7AB41-69EE-23E8-FBB8-C992CB3E5D1D}"/>
              </a:ext>
            </a:extLst>
          </p:cNvPr>
          <p:cNvSpPr>
            <a:spLocks noGrp="1"/>
          </p:cNvSpPr>
          <p:nvPr>
            <p:ph type="tbl" sz="quarter" idx="16"/>
          </p:nvPr>
        </p:nvSpPr>
        <p:spPr>
          <a:xfrm>
            <a:off x="395811" y="1642540"/>
            <a:ext cx="5076825" cy="3678237"/>
          </a:xfrm>
        </p:spPr>
        <p:txBody>
          <a:bodyPr/>
          <a:lstStyle>
            <a:lvl1pPr>
              <a:defRPr>
                <a:solidFill>
                  <a:schemeClr val="bg1"/>
                </a:solidFill>
              </a:defRPr>
            </a:lvl1pPr>
          </a:lstStyle>
          <a:p>
            <a:endParaRPr lang="en-US" dirty="0"/>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6086067" y="1642541"/>
            <a:ext cx="5699583" cy="3673088"/>
          </a:xfrm>
        </p:spPr>
        <p:txBody>
          <a:bodyPr anchor="ctr">
            <a:normAutofit/>
          </a:bodyPr>
          <a:lstStyle>
            <a:lvl1pPr marL="228600" indent="-228600">
              <a:lnSpc>
                <a:spcPct val="150000"/>
              </a:lnSpc>
              <a:buClr>
                <a:schemeClr val="bg1"/>
              </a:buClr>
              <a:buFont typeface="Arial" panose="020B0604020202020204" pitchFamily="34" charset="0"/>
              <a:buChar char="•"/>
              <a:defRPr sz="1800">
                <a:solidFill>
                  <a:schemeClr val="bg1"/>
                </a:solidFill>
              </a:defRPr>
            </a:lvl1pPr>
            <a:lvl2pPr marL="800100" indent="-342900">
              <a:lnSpc>
                <a:spcPct val="150000"/>
              </a:lnSpc>
              <a:buClr>
                <a:schemeClr val="bg1"/>
              </a:buClr>
              <a:buFont typeface="Arial" panose="020B0604020202020204" pitchFamily="34" charset="0"/>
              <a:buChar char="•"/>
              <a:defRPr sz="1800">
                <a:solidFill>
                  <a:schemeClr val="bg1"/>
                </a:solidFill>
              </a:defRPr>
            </a:lvl2pPr>
            <a:lvl3pPr marL="1200150" indent="-285750">
              <a:lnSpc>
                <a:spcPct val="150000"/>
              </a:lnSpc>
              <a:buClr>
                <a:schemeClr val="bg1"/>
              </a:buClr>
              <a:buFont typeface="Arial" panose="020B0604020202020204" pitchFamily="34" charset="0"/>
              <a:buChar char="•"/>
              <a:defRPr sz="1800">
                <a:solidFill>
                  <a:schemeClr val="bg1"/>
                </a:solidFill>
              </a:defRPr>
            </a:lvl3pPr>
            <a:lvl4pPr marL="1657350" indent="-285750">
              <a:lnSpc>
                <a:spcPct val="150000"/>
              </a:lnSpc>
              <a:buClr>
                <a:schemeClr val="bg1"/>
              </a:buClr>
              <a:buFont typeface="Arial" panose="020B0604020202020204" pitchFamily="34" charset="0"/>
              <a:buChar char="•"/>
              <a:defRPr sz="1800">
                <a:solidFill>
                  <a:schemeClr val="bg1"/>
                </a:solidFill>
              </a:defRPr>
            </a:lvl4pPr>
            <a:lvl5pPr marL="2114550" indent="-285750">
              <a:lnSpc>
                <a:spcPct val="150000"/>
              </a:lnSpc>
              <a:buClr>
                <a:schemeClr val="bg1"/>
              </a:buClr>
              <a:buFont typeface="Arial" panose="020B0604020202020204" pitchFamily="34" charset="0"/>
              <a:buChar char="•"/>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5" name="Straight Connector 4">
            <a:extLst>
              <a:ext uri="{FF2B5EF4-FFF2-40B4-BE49-F238E27FC236}">
                <a16:creationId xmlns:a16="http://schemas.microsoft.com/office/drawing/2014/main" id="{945E5498-5523-EC55-32D7-3AB2BAEC3CE6}"/>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 round blue and white logo with a rocket launch in the background&#10;&#10;Description automatically generated with medium confidence">
            <a:extLst>
              <a:ext uri="{FF2B5EF4-FFF2-40B4-BE49-F238E27FC236}">
                <a16:creationId xmlns:a16="http://schemas.microsoft.com/office/drawing/2014/main" id="{5692E445-D81B-59EC-512E-C7BCEAB950A0}"/>
              </a:ext>
            </a:extLst>
          </p:cNvPr>
          <p:cNvPicPr>
            <a:picLocks noChangeAspect="1"/>
          </p:cNvPicPr>
          <p:nvPr userDrawn="1"/>
        </p:nvPicPr>
        <p:blipFill>
          <a:blip r:embed="rId3"/>
          <a:stretch>
            <a:fillRect/>
          </a:stretch>
        </p:blipFill>
        <p:spPr>
          <a:xfrm>
            <a:off x="11046102" y="5753100"/>
            <a:ext cx="743154" cy="743154"/>
          </a:xfrm>
          <a:prstGeom prst="rect">
            <a:avLst/>
          </a:prstGeom>
        </p:spPr>
      </p:pic>
      <p:pic>
        <p:nvPicPr>
          <p:cNvPr id="13" name="Graphic 12">
            <a:extLst>
              <a:ext uri="{FF2B5EF4-FFF2-40B4-BE49-F238E27FC236}">
                <a16:creationId xmlns:a16="http://schemas.microsoft.com/office/drawing/2014/main" id="{B207E1DD-F82B-AFB2-A6B3-34DAA2A304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3978368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Table">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4" name="Table Placeholder 13">
            <a:extLst>
              <a:ext uri="{FF2B5EF4-FFF2-40B4-BE49-F238E27FC236}">
                <a16:creationId xmlns:a16="http://schemas.microsoft.com/office/drawing/2014/main" id="{EB5D976C-C0FE-C5B0-4808-7B105B9EE5A4}"/>
              </a:ext>
            </a:extLst>
          </p:cNvPr>
          <p:cNvSpPr>
            <a:spLocks noGrp="1"/>
          </p:cNvSpPr>
          <p:nvPr>
            <p:ph type="tbl" sz="quarter" idx="15"/>
          </p:nvPr>
        </p:nvSpPr>
        <p:spPr>
          <a:xfrm>
            <a:off x="396875" y="1627188"/>
            <a:ext cx="11391900" cy="3678237"/>
          </a:xfrm>
        </p:spPr>
        <p:txBody>
          <a:bodyPr/>
          <a:lstStyle>
            <a:lvl1pPr marL="0" indent="0" algn="ctr">
              <a:buNone/>
              <a:defRPr>
                <a:solidFill>
                  <a:schemeClr val="bg1"/>
                </a:solidFill>
              </a:defRPr>
            </a:lvl1pPr>
          </a:lstStyle>
          <a:p>
            <a:r>
              <a:rPr lang="en-US" dirty="0"/>
              <a:t>Click icon to add table</a:t>
            </a:r>
          </a:p>
          <a:p>
            <a:endParaRPr lang="en-US" dirty="0"/>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3" name="Straight Connector 2">
            <a:extLst>
              <a:ext uri="{FF2B5EF4-FFF2-40B4-BE49-F238E27FC236}">
                <a16:creationId xmlns:a16="http://schemas.microsoft.com/office/drawing/2014/main" id="{075C3124-402D-E780-00D3-D84D796FC2B0}"/>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round blue and white logo with a rocket launch in the background&#10;&#10;Description automatically generated with medium confidence">
            <a:extLst>
              <a:ext uri="{FF2B5EF4-FFF2-40B4-BE49-F238E27FC236}">
                <a16:creationId xmlns:a16="http://schemas.microsoft.com/office/drawing/2014/main" id="{F8165CBE-AE4F-1189-6BB8-2C5D21875D8B}"/>
              </a:ext>
            </a:extLst>
          </p:cNvPr>
          <p:cNvPicPr>
            <a:picLocks noChangeAspect="1"/>
          </p:cNvPicPr>
          <p:nvPr userDrawn="1"/>
        </p:nvPicPr>
        <p:blipFill>
          <a:blip r:embed="rId2"/>
          <a:stretch>
            <a:fillRect/>
          </a:stretch>
        </p:blipFill>
        <p:spPr>
          <a:xfrm>
            <a:off x="11046102" y="5753100"/>
            <a:ext cx="743154" cy="743154"/>
          </a:xfrm>
          <a:prstGeom prst="rect">
            <a:avLst/>
          </a:prstGeom>
        </p:spPr>
      </p:pic>
      <p:pic>
        <p:nvPicPr>
          <p:cNvPr id="12" name="Graphic 11">
            <a:extLst>
              <a:ext uri="{FF2B5EF4-FFF2-40B4-BE49-F238E27FC236}">
                <a16:creationId xmlns:a16="http://schemas.microsoft.com/office/drawing/2014/main" id="{CA9EA134-DE34-4F90-94C4-6368C7E2A04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1219883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2 Content Below">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4BF6CA-03A6-38A2-CA52-82239523A34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10432111" y="1"/>
            <a:ext cx="1759889" cy="628820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3" name="Content Placeholder 12">
            <a:extLst>
              <a:ext uri="{FF2B5EF4-FFF2-40B4-BE49-F238E27FC236}">
                <a16:creationId xmlns:a16="http://schemas.microsoft.com/office/drawing/2014/main" id="{73D60827-7C62-0271-9254-20661A9635BE}"/>
              </a:ext>
            </a:extLst>
          </p:cNvPr>
          <p:cNvSpPr>
            <a:spLocks noGrp="1"/>
          </p:cNvSpPr>
          <p:nvPr>
            <p:ph sz="quarter" idx="15"/>
          </p:nvPr>
        </p:nvSpPr>
        <p:spPr>
          <a:xfrm>
            <a:off x="465101" y="1436880"/>
            <a:ext cx="8851900" cy="2188430"/>
          </a:xfrm>
        </p:spPr>
        <p:txBody>
          <a:bodyPr anchor="ctr">
            <a:normAutofit/>
          </a:bodyPr>
          <a:lstStyle>
            <a:lvl1pPr marL="228600" indent="-228600">
              <a:lnSpc>
                <a:spcPct val="10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0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0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2">
            <a:extLst>
              <a:ext uri="{FF2B5EF4-FFF2-40B4-BE49-F238E27FC236}">
                <a16:creationId xmlns:a16="http://schemas.microsoft.com/office/drawing/2014/main" id="{94526E10-5C50-1BCC-4E1F-3C8DB81D6D8F}"/>
              </a:ext>
            </a:extLst>
          </p:cNvPr>
          <p:cNvSpPr>
            <a:spLocks noGrp="1"/>
          </p:cNvSpPr>
          <p:nvPr>
            <p:ph sz="quarter" idx="16"/>
          </p:nvPr>
        </p:nvSpPr>
        <p:spPr>
          <a:xfrm>
            <a:off x="465101" y="3974371"/>
            <a:ext cx="8851900" cy="2188430"/>
          </a:xfrm>
        </p:spPr>
        <p:txBody>
          <a:bodyPr anchor="ctr">
            <a:normAutofit/>
          </a:bodyPr>
          <a:lstStyle>
            <a:lvl1pPr marL="228600" indent="-228600">
              <a:lnSpc>
                <a:spcPct val="10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0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0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4" name="Straight Connector 3">
            <a:extLst>
              <a:ext uri="{FF2B5EF4-FFF2-40B4-BE49-F238E27FC236}">
                <a16:creationId xmlns:a16="http://schemas.microsoft.com/office/drawing/2014/main" id="{D0DE5D75-0A18-AA28-06EB-453D400DA056}"/>
              </a:ext>
              <a:ext uri="{C183D7F6-B498-43B3-948B-1728B52AA6E4}">
                <adec:decorative xmlns:adec="http://schemas.microsoft.com/office/drawing/2017/decorative" val="1"/>
              </a:ext>
            </a:extLst>
          </p:cNvPr>
          <p:cNvCxnSpPr>
            <a:cxnSpLocks/>
          </p:cNvCxnSpPr>
          <p:nvPr userDrawn="1"/>
        </p:nvCxnSpPr>
        <p:spPr>
          <a:xfrm>
            <a:off x="401395" y="3735019"/>
            <a:ext cx="87187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90FB8EDB-D612-6FB6-E678-537AF3677357}"/>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A round blue and white logo with a rocket launch in the background&#10;&#10;Description automatically generated with medium confidence">
            <a:extLst>
              <a:ext uri="{FF2B5EF4-FFF2-40B4-BE49-F238E27FC236}">
                <a16:creationId xmlns:a16="http://schemas.microsoft.com/office/drawing/2014/main" id="{778645B9-7498-4FA3-D99D-CE5501955AAE}"/>
              </a:ext>
            </a:extLst>
          </p:cNvPr>
          <p:cNvPicPr>
            <a:picLocks noChangeAspect="1"/>
          </p:cNvPicPr>
          <p:nvPr userDrawn="1"/>
        </p:nvPicPr>
        <p:blipFill>
          <a:blip r:embed="rId3"/>
          <a:stretch>
            <a:fillRect/>
          </a:stretch>
        </p:blipFill>
        <p:spPr>
          <a:xfrm>
            <a:off x="11046102" y="5753100"/>
            <a:ext cx="743154" cy="743154"/>
          </a:xfrm>
          <a:prstGeom prst="rect">
            <a:avLst/>
          </a:prstGeom>
        </p:spPr>
      </p:pic>
      <p:pic>
        <p:nvPicPr>
          <p:cNvPr id="14" name="Graphic 13">
            <a:extLst>
              <a:ext uri="{FF2B5EF4-FFF2-40B4-BE49-F238E27FC236}">
                <a16:creationId xmlns:a16="http://schemas.microsoft.com/office/drawing/2014/main" id="{48EAC4AA-FD18-9FF7-3CA6-EBABB3C767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1716452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1">
    <p:bg>
      <p:bgPr>
        <a:solidFill>
          <a:schemeClr val="tx1"/>
        </a:solidFill>
        <a:effectLst/>
      </p:bgPr>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31432346-1A22-EB7D-7E1D-C74928074B6E}"/>
              </a:ext>
              <a:ext uri="{C183D7F6-B498-43B3-948B-1728B52AA6E4}">
                <adec:decorative xmlns:adec="http://schemas.microsoft.com/office/drawing/2017/decorative" val="1"/>
              </a:ext>
            </a:extLst>
          </p:cNvPr>
          <p:cNvPicPr>
            <a:picLocks noChangeAspect="1" noChangeArrowheads="1"/>
          </p:cNvPicPr>
          <p:nvPr userDrawn="1"/>
        </p:nvPicPr>
        <p:blipFill>
          <a:blip r:embed="rId2">
            <a:alphaModFix amt="30000"/>
          </a:blip>
          <a:srcRect/>
          <a:stretch/>
        </p:blipFill>
        <p:spPr bwMode="auto">
          <a:xfrm>
            <a:off x="97703" y="5932"/>
            <a:ext cx="12094297" cy="682731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70A3C53-C7F2-6B70-E8F4-17E4C5F10946}"/>
              </a:ext>
              <a:ext uri="{C183D7F6-B498-43B3-948B-1728B52AA6E4}">
                <adec:decorative xmlns:adec="http://schemas.microsoft.com/office/drawing/2017/decorative" val="1"/>
              </a:ext>
            </a:extLst>
          </p:cNvPr>
          <p:cNvGrpSpPr/>
          <p:nvPr userDrawn="1"/>
        </p:nvGrpSpPr>
        <p:grpSpPr>
          <a:xfrm>
            <a:off x="380512" y="3809267"/>
            <a:ext cx="11423868" cy="1854341"/>
            <a:chOff x="380512" y="4436569"/>
            <a:chExt cx="11423868" cy="1854341"/>
          </a:xfrm>
        </p:grpSpPr>
        <p:sp>
          <p:nvSpPr>
            <p:cNvPr id="4" name="Rectangle 3">
              <a:extLst>
                <a:ext uri="{FF2B5EF4-FFF2-40B4-BE49-F238E27FC236}">
                  <a16:creationId xmlns:a16="http://schemas.microsoft.com/office/drawing/2014/main" id="{6D74BE2B-7E34-405D-C5C9-381B69EB5A77}"/>
                </a:ext>
              </a:extLst>
            </p:cNvPr>
            <p:cNvSpPr/>
            <p:nvPr/>
          </p:nvSpPr>
          <p:spPr>
            <a:xfrm>
              <a:off x="385494" y="4436569"/>
              <a:ext cx="11418886"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id="{9911ED5A-29B2-DBED-90E3-68A163A985CE}"/>
                </a:ext>
              </a:extLst>
            </p:cNvPr>
            <p:cNvSpPr/>
            <p:nvPr/>
          </p:nvSpPr>
          <p:spPr>
            <a:xfrm>
              <a:off x="380512" y="4436569"/>
              <a:ext cx="1870432"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sp>
        <p:nvSpPr>
          <p:cNvPr id="14" name="Title 13">
            <a:extLst>
              <a:ext uri="{FF2B5EF4-FFF2-40B4-BE49-F238E27FC236}">
                <a16:creationId xmlns:a16="http://schemas.microsoft.com/office/drawing/2014/main" id="{931CB768-0E88-1C6D-5C99-04229DEF1B4C}"/>
              </a:ext>
            </a:extLst>
          </p:cNvPr>
          <p:cNvSpPr>
            <a:spLocks noGrp="1"/>
          </p:cNvSpPr>
          <p:nvPr>
            <p:ph type="title"/>
          </p:nvPr>
        </p:nvSpPr>
        <p:spPr>
          <a:xfrm>
            <a:off x="2336900" y="3875351"/>
            <a:ext cx="5901409" cy="1722759"/>
          </a:xfrm>
        </p:spPr>
        <p:txBody>
          <a:bodyPr anchor="ctr">
            <a:noAutofit/>
          </a:bodyPr>
          <a:lstStyle>
            <a:lvl1pPr>
              <a:defRPr sz="4000" spc="0" baseline="0">
                <a:solidFill>
                  <a:schemeClr val="bg1"/>
                </a:solidFill>
              </a:defRPr>
            </a:lvl1pPr>
          </a:lstStyle>
          <a:p>
            <a:endParaRPr lang="en-US" dirty="0"/>
          </a:p>
        </p:txBody>
      </p:sp>
      <p:sp>
        <p:nvSpPr>
          <p:cNvPr id="18" name="Text Placeholder 17">
            <a:extLst>
              <a:ext uri="{FF2B5EF4-FFF2-40B4-BE49-F238E27FC236}">
                <a16:creationId xmlns:a16="http://schemas.microsoft.com/office/drawing/2014/main" id="{4A876CB1-4F57-21BB-71E5-C3104D8AF5F0}"/>
              </a:ext>
            </a:extLst>
          </p:cNvPr>
          <p:cNvSpPr>
            <a:spLocks noGrp="1"/>
          </p:cNvSpPr>
          <p:nvPr>
            <p:ph type="body" sz="quarter" idx="14"/>
          </p:nvPr>
        </p:nvSpPr>
        <p:spPr>
          <a:xfrm>
            <a:off x="8480425" y="3875088"/>
            <a:ext cx="2925763" cy="1722437"/>
          </a:xfrm>
        </p:spPr>
        <p:txBody>
          <a:bodyPr anchor="ctr">
            <a:normAutofit/>
          </a:bodyPr>
          <a:lstStyle>
            <a:lvl1pPr marL="0" indent="0" algn="r">
              <a:buNone/>
              <a:defRPr sz="1800" cap="all" baseline="0">
                <a:solidFill>
                  <a:schemeClr val="bg1"/>
                </a:solidFill>
                <a:latin typeface="+mj-lt"/>
              </a:defRPr>
            </a:lvl1pPr>
            <a:lvl2pPr marL="457200" indent="0" algn="r">
              <a:buNone/>
              <a:defRPr sz="1600" cap="all" baseline="0">
                <a:solidFill>
                  <a:schemeClr val="bg1"/>
                </a:solidFill>
                <a:latin typeface="+mj-lt"/>
              </a:defRPr>
            </a:lvl2pPr>
            <a:lvl3pPr marL="914400" indent="0" algn="r">
              <a:buNone/>
              <a:defRPr sz="1400" cap="all" baseline="0">
                <a:solidFill>
                  <a:schemeClr val="bg1"/>
                </a:solidFill>
                <a:latin typeface="+mj-lt"/>
              </a:defRPr>
            </a:lvl3pPr>
            <a:lvl4pPr marL="1371600" indent="0" algn="r">
              <a:buNone/>
              <a:defRPr cap="all" baseline="0">
                <a:solidFill>
                  <a:schemeClr val="bg1"/>
                </a:solidFill>
                <a:latin typeface="+mj-lt"/>
              </a:defRPr>
            </a:lvl4pPr>
            <a:lvl5pPr marL="1828800" indent="0" algn="r">
              <a:buNone/>
              <a:defRPr cap="all" baseline="0">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p>
            <a:r>
              <a:rPr lang="en-US" sz="1000">
                <a:solidFill>
                  <a:schemeClr val="bg2"/>
                </a:solidFill>
              </a:rPr>
              <a:t>Presentation Title </a:t>
            </a:r>
            <a:endParaRPr lang="en-US" sz="1000" dirty="0">
              <a:solidFill>
                <a:schemeClr val="bg2"/>
              </a:solidFill>
            </a:endParaRP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pic>
        <p:nvPicPr>
          <p:cNvPr id="10" name="Graphic 9">
            <a:extLst>
              <a:ext uri="{FF2B5EF4-FFF2-40B4-BE49-F238E27FC236}">
                <a16:creationId xmlns:a16="http://schemas.microsoft.com/office/drawing/2014/main" id="{269744C9-D6E2-D974-1C72-5FCA51C631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27964" y="3848543"/>
            <a:ext cx="1775528" cy="177552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1">
    <p:bg>
      <p:bgPr>
        <a:solidFill>
          <a:schemeClr val="tx1"/>
        </a:solidFill>
        <a:effectLst/>
      </p:bgPr>
    </p:bg>
    <p:spTree>
      <p:nvGrpSpPr>
        <p:cNvPr id="1" name=""/>
        <p:cNvGrpSpPr/>
        <p:nvPr/>
      </p:nvGrpSpPr>
      <p:grpSpPr>
        <a:xfrm>
          <a:off x="0" y="0"/>
          <a:ext cx="0" cy="0"/>
          <a:chOff x="0" y="0"/>
          <a:chExt cx="0" cy="0"/>
        </a:xfrm>
      </p:grpSpPr>
      <p:pic>
        <p:nvPicPr>
          <p:cNvPr id="2" name="Picture Placeholder 28">
            <a:extLst>
              <a:ext uri="{FF2B5EF4-FFF2-40B4-BE49-F238E27FC236}">
                <a16:creationId xmlns:a16="http://schemas.microsoft.com/office/drawing/2014/main" id="{E0E98391-1458-F827-27BD-1108152C3044}"/>
              </a:ext>
            </a:extLst>
          </p:cNvPr>
          <p:cNvPicPr>
            <a:picLocks noChangeAspect="1" noChangeArrowheads="1"/>
          </p:cNvPicPr>
          <p:nvPr userDrawn="1"/>
        </p:nvPicPr>
        <p:blipFill>
          <a:blip r:embed="rId2"/>
          <a:srcRect l="31901" r="31901"/>
          <a:stretch/>
        </p:blipFill>
        <p:spPr bwMode="auto">
          <a:xfrm>
            <a:off x="8850313" y="-10048"/>
            <a:ext cx="3341687" cy="62880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396414" y="1999625"/>
            <a:ext cx="7755923" cy="3416926"/>
          </a:xfrm>
        </p:spPr>
        <p:txBody>
          <a:bodyPr>
            <a:normAutofit/>
          </a:bodyPr>
          <a:lstStyle>
            <a:lvl1pPr marL="0" indent="0">
              <a:lnSpc>
                <a:spcPct val="150000"/>
              </a:lnSpc>
              <a:buNone/>
              <a:defRPr sz="2400">
                <a:solidFill>
                  <a:schemeClr val="bg1"/>
                </a:solidFill>
              </a:defRPr>
            </a:lvl1pPr>
            <a:lvl2pPr marL="457200" indent="0">
              <a:lnSpc>
                <a:spcPct val="150000"/>
              </a:lnSpc>
              <a:buNone/>
              <a:defRPr sz="2000">
                <a:solidFill>
                  <a:schemeClr val="bg1"/>
                </a:solidFill>
              </a:defRPr>
            </a:lvl2pPr>
            <a:lvl3pPr marL="914400" indent="0">
              <a:lnSpc>
                <a:spcPct val="150000"/>
              </a:lnSpc>
              <a:buNone/>
              <a:defRPr sz="1800">
                <a:solidFill>
                  <a:schemeClr val="bg1"/>
                </a:solidFill>
              </a:defRPr>
            </a:lvl3pPr>
            <a:lvl4pPr marL="1371600" indent="0">
              <a:lnSpc>
                <a:spcPct val="150000"/>
              </a:lnSpc>
              <a:buNone/>
              <a:defRPr sz="1600">
                <a:solidFill>
                  <a:schemeClr val="bg1"/>
                </a:solidFill>
              </a:defRPr>
            </a:lvl4pPr>
            <a:lvl5pPr marL="1828800" indent="0">
              <a:lnSpc>
                <a:spcPct val="150000"/>
              </a:lnSpc>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pic>
        <p:nvPicPr>
          <p:cNvPr id="11" name="Picture 10" descr="A round blue and white logo with a rocket launch in the background&#10;&#10;Description automatically generated with medium confidence">
            <a:extLst>
              <a:ext uri="{FF2B5EF4-FFF2-40B4-BE49-F238E27FC236}">
                <a16:creationId xmlns:a16="http://schemas.microsoft.com/office/drawing/2014/main" id="{3519601C-E7FA-86EB-4F31-73D525B695CF}"/>
              </a:ext>
            </a:extLst>
          </p:cNvPr>
          <p:cNvPicPr>
            <a:picLocks noChangeAspect="1"/>
          </p:cNvPicPr>
          <p:nvPr userDrawn="1"/>
        </p:nvPicPr>
        <p:blipFill>
          <a:blip r:embed="rId3"/>
          <a:stretch>
            <a:fillRect/>
          </a:stretch>
        </p:blipFill>
        <p:spPr>
          <a:xfrm>
            <a:off x="11046102" y="5753100"/>
            <a:ext cx="743154" cy="743154"/>
          </a:xfrm>
          <a:prstGeom prst="rect">
            <a:avLst/>
          </a:prstGeom>
        </p:spPr>
      </p:pic>
      <p:pic>
        <p:nvPicPr>
          <p:cNvPr id="4" name="Graphic 3">
            <a:extLst>
              <a:ext uri="{FF2B5EF4-FFF2-40B4-BE49-F238E27FC236}">
                <a16:creationId xmlns:a16="http://schemas.microsoft.com/office/drawing/2014/main" id="{423BC3FB-2F20-5054-A513-3E6E6A2DFB5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341149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2">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163D3AF-244F-8916-F651-821F8358D47A}"/>
              </a:ext>
              <a:ext uri="{C183D7F6-B498-43B3-948B-1728B52AA6E4}">
                <adec:decorative xmlns:adec="http://schemas.microsoft.com/office/drawing/2017/decorative" val="1"/>
              </a:ext>
            </a:extLst>
          </p:cNvPr>
          <p:cNvPicPr>
            <a:picLocks noChangeAspect="1" noChangeArrowheads="1"/>
          </p:cNvPicPr>
          <p:nvPr userDrawn="1"/>
        </p:nvPicPr>
        <p:blipFill>
          <a:blip r:embed="rId2">
            <a:alphaModFix amt="30000"/>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6094936" y="458695"/>
            <a:ext cx="5690715"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20" name="Picture Placeholder 19">
            <a:extLst>
              <a:ext uri="{FF2B5EF4-FFF2-40B4-BE49-F238E27FC236}">
                <a16:creationId xmlns:a16="http://schemas.microsoft.com/office/drawing/2014/main" id="{5B5B2B5D-6426-1B4B-A686-FDC69069D84A}"/>
              </a:ext>
            </a:extLst>
          </p:cNvPr>
          <p:cNvSpPr>
            <a:spLocks noGrp="1"/>
          </p:cNvSpPr>
          <p:nvPr>
            <p:ph type="pic" sz="quarter" idx="16" hasCustomPrompt="1"/>
          </p:nvPr>
        </p:nvSpPr>
        <p:spPr>
          <a:xfrm>
            <a:off x="922338" y="1587500"/>
            <a:ext cx="3703320" cy="4279392"/>
          </a:xfrm>
        </p:spPr>
        <p:txBody>
          <a:bodyPr/>
          <a:lstStyle>
            <a:lvl1pPr marL="0" indent="0" algn="ctr">
              <a:buNone/>
              <a:defRPr>
                <a:solidFill>
                  <a:schemeClr val="bg1"/>
                </a:solidFill>
              </a:defRPr>
            </a:lvl1pPr>
          </a:lstStyle>
          <a:p>
            <a:r>
              <a:rPr lang="en-US" dirty="0"/>
              <a:t>Click Icon to add picture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6096115" y="1552237"/>
            <a:ext cx="5689537" cy="3875371"/>
          </a:xfrm>
        </p:spPr>
        <p:txBody>
          <a:bodyPr anchor="ctr">
            <a:normAutofit/>
          </a:bodyPr>
          <a:lstStyle>
            <a:lvl1pPr marL="0" indent="0">
              <a:lnSpc>
                <a:spcPct val="150000"/>
              </a:lnSpc>
              <a:buNone/>
              <a:defRPr sz="2400">
                <a:solidFill>
                  <a:schemeClr val="bg1"/>
                </a:solidFill>
              </a:defRPr>
            </a:lvl1pPr>
            <a:lvl2pPr marL="457200" indent="0">
              <a:lnSpc>
                <a:spcPct val="150000"/>
              </a:lnSpc>
              <a:buNone/>
              <a:defRPr sz="2000">
                <a:solidFill>
                  <a:schemeClr val="bg1"/>
                </a:solidFill>
              </a:defRPr>
            </a:lvl2pPr>
            <a:lvl3pPr marL="914400" indent="0">
              <a:lnSpc>
                <a:spcPct val="150000"/>
              </a:lnSpc>
              <a:buNone/>
              <a:defRPr sz="1800">
                <a:solidFill>
                  <a:schemeClr val="bg1"/>
                </a:solidFill>
              </a:defRPr>
            </a:lvl3pPr>
            <a:lvl4pPr marL="1371600" indent="0">
              <a:lnSpc>
                <a:spcPct val="150000"/>
              </a:lnSpc>
              <a:buNone/>
              <a:defRPr sz="1600">
                <a:solidFill>
                  <a:schemeClr val="bg1"/>
                </a:solidFill>
              </a:defRPr>
            </a:lvl4pPr>
            <a:lvl5pPr marL="1828800" indent="0">
              <a:lnSpc>
                <a:spcPct val="150000"/>
              </a:lnSpc>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4" name="Straight Connector 3">
            <a:extLst>
              <a:ext uri="{FF2B5EF4-FFF2-40B4-BE49-F238E27FC236}">
                <a16:creationId xmlns:a16="http://schemas.microsoft.com/office/drawing/2014/main" id="{0B6A5F6F-398C-9823-BA4F-463DF6D49599}"/>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round blue and white logo with a rocket launch in the background&#10;&#10;Description automatically generated with medium confidence">
            <a:extLst>
              <a:ext uri="{FF2B5EF4-FFF2-40B4-BE49-F238E27FC236}">
                <a16:creationId xmlns:a16="http://schemas.microsoft.com/office/drawing/2014/main" id="{A318209C-A541-7E89-1CB8-EB89BD1601AC}"/>
              </a:ext>
            </a:extLst>
          </p:cNvPr>
          <p:cNvPicPr>
            <a:picLocks noChangeAspect="1"/>
          </p:cNvPicPr>
          <p:nvPr userDrawn="1"/>
        </p:nvPicPr>
        <p:blipFill>
          <a:blip r:embed="rId3"/>
          <a:stretch>
            <a:fillRect/>
          </a:stretch>
        </p:blipFill>
        <p:spPr>
          <a:xfrm>
            <a:off x="11046102" y="5753100"/>
            <a:ext cx="743154" cy="743154"/>
          </a:xfrm>
          <a:prstGeom prst="rect">
            <a:avLst/>
          </a:prstGeom>
        </p:spPr>
      </p:pic>
      <p:pic>
        <p:nvPicPr>
          <p:cNvPr id="11" name="Graphic 10">
            <a:extLst>
              <a:ext uri="{FF2B5EF4-FFF2-40B4-BE49-F238E27FC236}">
                <a16:creationId xmlns:a16="http://schemas.microsoft.com/office/drawing/2014/main" id="{66FDB7F0-BF88-9C31-B3C5-2F0305119AD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971906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4E2E5-65AF-7BFA-A4CB-B46550665E73}"/>
              </a:ext>
            </a:extLst>
          </p:cNvPr>
          <p:cNvPicPr>
            <a:picLocks noChangeAspect="1" noChangeArrowheads="1"/>
          </p:cNvPicPr>
          <p:nvPr userDrawn="1"/>
        </p:nvPicPr>
        <p:blipFill>
          <a:blip r:embed="rId2"/>
          <a:srcRect t="28696" b="28696"/>
          <a:stretch/>
        </p:blipFill>
        <p:spPr bwMode="auto">
          <a:xfrm>
            <a:off x="1" y="1292948"/>
            <a:ext cx="12192000" cy="454217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hasCustomPrompt="1"/>
          </p:nvPr>
        </p:nvSpPr>
        <p:spPr>
          <a:xfrm>
            <a:off x="295934" y="3175280"/>
            <a:ext cx="9340439" cy="3112929"/>
          </a:xfrm>
        </p:spPr>
        <p:txBody>
          <a:bodyPr>
            <a:noAutofit/>
          </a:bodyPr>
          <a:lstStyle>
            <a:lvl1pPr marL="0" indent="0">
              <a:lnSpc>
                <a:spcPct val="90000"/>
              </a:lnSpc>
              <a:buNone/>
              <a:defRPr sz="4800" cap="all" baseline="0">
                <a:solidFill>
                  <a:schemeClr val="bg1"/>
                </a:solidFill>
                <a:latin typeface="+mj-lt"/>
              </a:defRPr>
            </a:lvl1pPr>
            <a:lvl2pPr marL="457200" indent="0">
              <a:lnSpc>
                <a:spcPct val="150000"/>
              </a:lnSpc>
              <a:buNone/>
              <a:defRPr sz="4400" cap="all" baseline="0">
                <a:solidFill>
                  <a:schemeClr val="bg1"/>
                </a:solidFill>
                <a:latin typeface="+mj-lt"/>
              </a:defRPr>
            </a:lvl2pPr>
            <a:lvl3pPr marL="914400" indent="0">
              <a:lnSpc>
                <a:spcPct val="150000"/>
              </a:lnSpc>
              <a:buNone/>
              <a:defRPr sz="4000" cap="all" baseline="0">
                <a:solidFill>
                  <a:schemeClr val="bg1"/>
                </a:solidFill>
                <a:latin typeface="+mj-lt"/>
              </a:defRPr>
            </a:lvl3pPr>
            <a:lvl4pPr marL="1371600" indent="0">
              <a:lnSpc>
                <a:spcPct val="150000"/>
              </a:lnSpc>
              <a:buNone/>
              <a:defRPr sz="3600" cap="all" baseline="0">
                <a:solidFill>
                  <a:schemeClr val="bg1"/>
                </a:solidFill>
                <a:latin typeface="+mj-lt"/>
              </a:defRPr>
            </a:lvl4pPr>
            <a:lvl5pPr marL="1828800" indent="0">
              <a:lnSpc>
                <a:spcPct val="150000"/>
              </a:lnSpc>
              <a:buNone/>
              <a:defRPr sz="3600" cap="all" baseline="0">
                <a:solidFill>
                  <a:schemeClr val="bg1"/>
                </a:solidFill>
                <a:latin typeface="+mj-lt"/>
              </a:defRPr>
            </a:lvl5pPr>
          </a:lstStyle>
          <a:p>
            <a:pPr lvl="0"/>
            <a:r>
              <a:rPr lang="en-US" dirty="0"/>
              <a:t>Click to add text</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4" name="Straight Connector 3">
            <a:extLst>
              <a:ext uri="{FF2B5EF4-FFF2-40B4-BE49-F238E27FC236}">
                <a16:creationId xmlns:a16="http://schemas.microsoft.com/office/drawing/2014/main" id="{E369F8FC-A16F-FB9B-3AD4-D8216E327392}"/>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A round blue and white logo with a rocket launch in the background&#10;&#10;Description automatically generated with medium confidence">
            <a:extLst>
              <a:ext uri="{FF2B5EF4-FFF2-40B4-BE49-F238E27FC236}">
                <a16:creationId xmlns:a16="http://schemas.microsoft.com/office/drawing/2014/main" id="{83789C4F-CB64-CDB5-94E6-460E73A2347F}"/>
              </a:ext>
            </a:extLst>
          </p:cNvPr>
          <p:cNvPicPr>
            <a:picLocks noChangeAspect="1"/>
          </p:cNvPicPr>
          <p:nvPr userDrawn="1"/>
        </p:nvPicPr>
        <p:blipFill>
          <a:blip r:embed="rId3"/>
          <a:stretch>
            <a:fillRect/>
          </a:stretch>
        </p:blipFill>
        <p:spPr>
          <a:xfrm>
            <a:off x="11046102" y="5753100"/>
            <a:ext cx="743154" cy="743154"/>
          </a:xfrm>
          <a:prstGeom prst="rect">
            <a:avLst/>
          </a:prstGeom>
        </p:spPr>
      </p:pic>
      <p:pic>
        <p:nvPicPr>
          <p:cNvPr id="13" name="Graphic 12">
            <a:extLst>
              <a:ext uri="{FF2B5EF4-FFF2-40B4-BE49-F238E27FC236}">
                <a16:creationId xmlns:a16="http://schemas.microsoft.com/office/drawing/2014/main" id="{13C1D71F-97E4-B286-88A4-09C6003C83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679121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Image and Content 1">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6094936" y="458695"/>
            <a:ext cx="5690715"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20" name="Picture Placeholder 19">
            <a:extLst>
              <a:ext uri="{FF2B5EF4-FFF2-40B4-BE49-F238E27FC236}">
                <a16:creationId xmlns:a16="http://schemas.microsoft.com/office/drawing/2014/main" id="{5B5B2B5D-6426-1B4B-A686-FDC69069D84A}"/>
              </a:ext>
            </a:extLst>
          </p:cNvPr>
          <p:cNvSpPr>
            <a:spLocks noGrp="1"/>
          </p:cNvSpPr>
          <p:nvPr>
            <p:ph type="pic" sz="quarter" idx="16" hasCustomPrompt="1"/>
          </p:nvPr>
        </p:nvSpPr>
        <p:spPr>
          <a:xfrm>
            <a:off x="837273" y="1840378"/>
            <a:ext cx="4206240" cy="3639312"/>
          </a:xfrm>
        </p:spPr>
        <p:txBody>
          <a:bodyPr/>
          <a:lstStyle>
            <a:lvl1pPr marL="0" indent="0" algn="ctr">
              <a:buNone/>
              <a:defRPr>
                <a:solidFill>
                  <a:schemeClr val="bg1"/>
                </a:solidFill>
              </a:defRPr>
            </a:lvl1pPr>
          </a:lstStyle>
          <a:p>
            <a:r>
              <a:rPr lang="en-US" dirty="0"/>
              <a:t>Click Icon to add picture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6096115" y="1652717"/>
            <a:ext cx="5689537" cy="3875371"/>
          </a:xfrm>
        </p:spPr>
        <p:txBody>
          <a:bodyPr anchor="ctr">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800100" indent="-342900">
              <a:lnSpc>
                <a:spcPct val="150000"/>
              </a:lnSpc>
              <a:buClr>
                <a:schemeClr val="bg1"/>
              </a:buClr>
              <a:buFont typeface="Arial" panose="020B0604020202020204" pitchFamily="34" charset="0"/>
              <a:buChar char="•"/>
              <a:defRPr sz="2000">
                <a:solidFill>
                  <a:schemeClr val="bg1"/>
                </a:solidFill>
              </a:defRPr>
            </a:lvl2pPr>
            <a:lvl3pPr marL="1200150" indent="-285750">
              <a:lnSpc>
                <a:spcPct val="150000"/>
              </a:lnSpc>
              <a:buClr>
                <a:schemeClr val="bg1"/>
              </a:buClr>
              <a:buFont typeface="Arial" panose="020B0604020202020204" pitchFamily="34" charset="0"/>
              <a:buChar char="•"/>
              <a:defRPr sz="1800">
                <a:solidFill>
                  <a:schemeClr val="bg1"/>
                </a:solidFill>
              </a:defRPr>
            </a:lvl3pPr>
            <a:lvl4pPr marL="1657350" indent="-285750">
              <a:lnSpc>
                <a:spcPct val="150000"/>
              </a:lnSpc>
              <a:buClr>
                <a:schemeClr val="bg1"/>
              </a:buClr>
              <a:buFont typeface="Arial" panose="020B0604020202020204" pitchFamily="34" charset="0"/>
              <a:buChar char="•"/>
              <a:defRPr sz="1600">
                <a:solidFill>
                  <a:schemeClr val="bg1"/>
                </a:solidFill>
              </a:defRPr>
            </a:lvl4pPr>
            <a:lvl5pPr marL="2114550" indent="-28575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4" name="Straight Connector 3">
            <a:extLst>
              <a:ext uri="{FF2B5EF4-FFF2-40B4-BE49-F238E27FC236}">
                <a16:creationId xmlns:a16="http://schemas.microsoft.com/office/drawing/2014/main" id="{DBA63B2B-123B-744F-B9F8-ADB87CBDB895}"/>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round blue and white logo with a rocket launch in the background&#10;&#10;Description automatically generated with medium confidence">
            <a:extLst>
              <a:ext uri="{FF2B5EF4-FFF2-40B4-BE49-F238E27FC236}">
                <a16:creationId xmlns:a16="http://schemas.microsoft.com/office/drawing/2014/main" id="{517E1FEB-7AB4-8E97-EEB1-1AB6DDC3A7DE}"/>
              </a:ext>
            </a:extLst>
          </p:cNvPr>
          <p:cNvPicPr>
            <a:picLocks noChangeAspect="1"/>
          </p:cNvPicPr>
          <p:nvPr userDrawn="1"/>
        </p:nvPicPr>
        <p:blipFill>
          <a:blip r:embed="rId2"/>
          <a:stretch>
            <a:fillRect/>
          </a:stretch>
        </p:blipFill>
        <p:spPr>
          <a:xfrm>
            <a:off x="11046102" y="5753100"/>
            <a:ext cx="743154" cy="743154"/>
          </a:xfrm>
          <a:prstGeom prst="rect">
            <a:avLst/>
          </a:prstGeom>
        </p:spPr>
      </p:pic>
      <p:pic>
        <p:nvPicPr>
          <p:cNvPr id="11" name="Graphic 10">
            <a:extLst>
              <a:ext uri="{FF2B5EF4-FFF2-40B4-BE49-F238E27FC236}">
                <a16:creationId xmlns:a16="http://schemas.microsoft.com/office/drawing/2014/main" id="{DC488CA5-D45B-8837-077E-D9F180FC48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3211543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Picture">
    <p:bg>
      <p:bgPr>
        <a:solidFill>
          <a:schemeClr val="tx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5FBB47C-E74F-E7E0-2A5C-1AB30FAE1555}"/>
              </a:ext>
              <a:ext uri="{C183D7F6-B498-43B3-948B-1728B52AA6E4}">
                <adec:decorative xmlns:adec="http://schemas.microsoft.com/office/drawing/2017/decorative" val="1"/>
              </a:ext>
            </a:extLst>
          </p:cNvPr>
          <p:cNvPicPr>
            <a:picLocks noChangeAspect="1" noChangeArrowheads="1"/>
          </p:cNvPicPr>
          <p:nvPr userDrawn="1"/>
        </p:nvPicPr>
        <p:blipFill>
          <a:blip r:embed="rId2">
            <a:alphaModFix amt="30000"/>
          </a:blip>
          <a:srcRect t="10441" b="10441"/>
          <a:stretch/>
        </p:blipFill>
        <p:spPr bwMode="auto">
          <a:xfrm>
            <a:off x="0" y="7951"/>
            <a:ext cx="12192000" cy="551210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41CAE057-BA1C-87F2-5035-56D2FA63F4A5}"/>
              </a:ext>
              <a:ext uri="{C183D7F6-B498-43B3-948B-1728B52AA6E4}">
                <adec:decorative xmlns:adec="http://schemas.microsoft.com/office/drawing/2017/decorative" val="1"/>
              </a:ext>
            </a:extLst>
          </p:cNvPr>
          <p:cNvCxnSpPr>
            <a:cxnSpLocks/>
          </p:cNvCxnSpPr>
          <p:nvPr userDrawn="1"/>
        </p:nvCxnSpPr>
        <p:spPr>
          <a:xfrm>
            <a:off x="396414" y="436054"/>
            <a:ext cx="113277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F2DA19F2-20FB-A2EC-AA7B-8BFE6CE3A4E8}"/>
              </a:ext>
            </a:extLst>
          </p:cNvPr>
          <p:cNvSpPr>
            <a:spLocks noGrp="1"/>
          </p:cNvSpPr>
          <p:nvPr>
            <p:ph type="title"/>
          </p:nvPr>
        </p:nvSpPr>
        <p:spPr>
          <a:xfrm>
            <a:off x="396414" y="1148722"/>
            <a:ext cx="4769716" cy="4754878"/>
          </a:xfrm>
        </p:spPr>
        <p:txBody>
          <a:bodyPr anchor="b">
            <a:normAutofit/>
          </a:bodyPr>
          <a:lstStyle>
            <a:lvl1pPr>
              <a:defRPr sz="4800" spc="0" baseline="0">
                <a:solidFill>
                  <a:schemeClr val="bg1"/>
                </a:solidFill>
              </a:defRPr>
            </a:lvl1pPr>
          </a:lstStyle>
          <a:p>
            <a:r>
              <a:rPr lang="en-US" dirty="0"/>
              <a:t>Click to edit Master title style</a:t>
            </a:r>
          </a:p>
        </p:txBody>
      </p:sp>
      <p:sp>
        <p:nvSpPr>
          <p:cNvPr id="20" name="Picture Placeholder 19">
            <a:extLst>
              <a:ext uri="{FF2B5EF4-FFF2-40B4-BE49-F238E27FC236}">
                <a16:creationId xmlns:a16="http://schemas.microsoft.com/office/drawing/2014/main" id="{5B5B2B5D-6426-1B4B-A686-FDC69069D84A}"/>
              </a:ext>
            </a:extLst>
          </p:cNvPr>
          <p:cNvSpPr>
            <a:spLocks noGrp="1"/>
          </p:cNvSpPr>
          <p:nvPr>
            <p:ph type="pic" sz="quarter" idx="16" hasCustomPrompt="1"/>
          </p:nvPr>
        </p:nvSpPr>
        <p:spPr>
          <a:xfrm>
            <a:off x="5232257" y="1008049"/>
            <a:ext cx="5833872" cy="5047488"/>
          </a:xfrm>
        </p:spPr>
        <p:txBody>
          <a:bodyPr/>
          <a:lstStyle>
            <a:lvl1pPr marL="0" indent="0" algn="ctr">
              <a:buNone/>
              <a:defRPr>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4" name="Straight Connector 3">
            <a:extLst>
              <a:ext uri="{FF2B5EF4-FFF2-40B4-BE49-F238E27FC236}">
                <a16:creationId xmlns:a16="http://schemas.microsoft.com/office/drawing/2014/main" id="{F142F9A7-B24B-F99C-6E3E-2587409F358E}"/>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round blue and white logo with a rocket launch in the background&#10;&#10;Description automatically generated with medium confidence">
            <a:extLst>
              <a:ext uri="{FF2B5EF4-FFF2-40B4-BE49-F238E27FC236}">
                <a16:creationId xmlns:a16="http://schemas.microsoft.com/office/drawing/2014/main" id="{3DCBF6A2-36E7-3130-CBAC-1F1F2CB39904}"/>
              </a:ext>
            </a:extLst>
          </p:cNvPr>
          <p:cNvPicPr>
            <a:picLocks noChangeAspect="1"/>
          </p:cNvPicPr>
          <p:nvPr userDrawn="1"/>
        </p:nvPicPr>
        <p:blipFill>
          <a:blip r:embed="rId3"/>
          <a:stretch>
            <a:fillRect/>
          </a:stretch>
        </p:blipFill>
        <p:spPr>
          <a:xfrm>
            <a:off x="11046102" y="5753100"/>
            <a:ext cx="743154" cy="743154"/>
          </a:xfrm>
          <a:prstGeom prst="rect">
            <a:avLst/>
          </a:prstGeom>
        </p:spPr>
      </p:pic>
      <p:pic>
        <p:nvPicPr>
          <p:cNvPr id="10" name="Graphic 9">
            <a:extLst>
              <a:ext uri="{FF2B5EF4-FFF2-40B4-BE49-F238E27FC236}">
                <a16:creationId xmlns:a16="http://schemas.microsoft.com/office/drawing/2014/main" id="{E7496563-BA2C-7639-8842-E149908A8D9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4037543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2 Columns">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D28DF3F1-4512-2D0A-AB8D-DA07BFC88207}"/>
              </a:ext>
            </a:extLst>
          </p:cNvPr>
          <p:cNvSpPr>
            <a:spLocks noGrp="1"/>
          </p:cNvSpPr>
          <p:nvPr>
            <p:ph sz="quarter" idx="15"/>
          </p:nvPr>
        </p:nvSpPr>
        <p:spPr>
          <a:xfrm>
            <a:off x="449263" y="2076051"/>
            <a:ext cx="5459412" cy="3403174"/>
          </a:xfrm>
        </p:spPr>
        <p:txBody>
          <a:bodyPr tIns="0">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14F4CC2C-F1C8-A8C5-29F3-E9E86029CD05}"/>
              </a:ext>
            </a:extLst>
          </p:cNvPr>
          <p:cNvSpPr>
            <a:spLocks noGrp="1"/>
          </p:cNvSpPr>
          <p:nvPr>
            <p:ph sz="quarter" idx="16"/>
          </p:nvPr>
        </p:nvSpPr>
        <p:spPr>
          <a:xfrm>
            <a:off x="6014376" y="2076051"/>
            <a:ext cx="5799860" cy="3403174"/>
          </a:xfrm>
        </p:spPr>
        <p:txBody>
          <a:bodyPr tIns="0">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3" name="Straight Connector 2">
            <a:extLst>
              <a:ext uri="{FF2B5EF4-FFF2-40B4-BE49-F238E27FC236}">
                <a16:creationId xmlns:a16="http://schemas.microsoft.com/office/drawing/2014/main" id="{45DD3E3C-F4CD-1443-F3E7-E4E18539B7FF}"/>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A round blue and white logo with a rocket launch in the background&#10;&#10;Description automatically generated with medium confidence">
            <a:extLst>
              <a:ext uri="{FF2B5EF4-FFF2-40B4-BE49-F238E27FC236}">
                <a16:creationId xmlns:a16="http://schemas.microsoft.com/office/drawing/2014/main" id="{0844C205-88D1-C6E8-471E-E4DE201A472E}"/>
              </a:ext>
            </a:extLst>
          </p:cNvPr>
          <p:cNvPicPr>
            <a:picLocks noChangeAspect="1"/>
          </p:cNvPicPr>
          <p:nvPr userDrawn="1"/>
        </p:nvPicPr>
        <p:blipFill>
          <a:blip r:embed="rId2"/>
          <a:stretch>
            <a:fillRect/>
          </a:stretch>
        </p:blipFill>
        <p:spPr>
          <a:xfrm>
            <a:off x="11046102" y="5753100"/>
            <a:ext cx="743154" cy="743154"/>
          </a:xfrm>
          <a:prstGeom prst="rect">
            <a:avLst/>
          </a:prstGeom>
        </p:spPr>
      </p:pic>
      <p:pic>
        <p:nvPicPr>
          <p:cNvPr id="14" name="Graphic 13">
            <a:extLst>
              <a:ext uri="{FF2B5EF4-FFF2-40B4-BE49-F238E27FC236}">
                <a16:creationId xmlns:a16="http://schemas.microsoft.com/office/drawing/2014/main" id="{8102E004-614D-E6BA-021A-562B13D99E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2162545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2 Columns 2">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91D62B-795C-2350-9AA8-368DD47A6701}"/>
              </a:ext>
              <a:ext uri="{C183D7F6-B498-43B3-948B-1728B52AA6E4}">
                <adec:decorative xmlns:adec="http://schemas.microsoft.com/office/drawing/2017/decorative" val="1"/>
              </a:ext>
            </a:extLst>
          </p:cNvPr>
          <p:cNvPicPr>
            <a:picLocks noChangeAspect="1" noChangeArrowheads="1"/>
          </p:cNvPicPr>
          <p:nvPr userDrawn="1"/>
        </p:nvPicPr>
        <p:blipFill>
          <a:blip r:embed="rId2">
            <a:alphaModFix amt="50000"/>
          </a:blip>
          <a:srcRect/>
          <a:stretch/>
        </p:blipFill>
        <p:spPr bwMode="auto">
          <a:xfrm>
            <a:off x="0" y="1"/>
            <a:ext cx="12192000" cy="105953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D28DF3F1-4512-2D0A-AB8D-DA07BFC88207}"/>
              </a:ext>
            </a:extLst>
          </p:cNvPr>
          <p:cNvSpPr>
            <a:spLocks noGrp="1"/>
          </p:cNvSpPr>
          <p:nvPr>
            <p:ph sz="quarter" idx="15"/>
          </p:nvPr>
        </p:nvSpPr>
        <p:spPr>
          <a:xfrm>
            <a:off x="449263" y="2076051"/>
            <a:ext cx="5459412" cy="3403174"/>
          </a:xfrm>
        </p:spPr>
        <p:txBody>
          <a:bodyPr tIns="0">
            <a:normAutofit/>
          </a:bodyPr>
          <a:lstStyle>
            <a:lvl1pPr marL="228600" indent="-228600">
              <a:lnSpc>
                <a:spcPct val="15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5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5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14F4CC2C-F1C8-A8C5-29F3-E9E86029CD05}"/>
              </a:ext>
            </a:extLst>
          </p:cNvPr>
          <p:cNvSpPr>
            <a:spLocks noGrp="1"/>
          </p:cNvSpPr>
          <p:nvPr>
            <p:ph sz="quarter" idx="16"/>
          </p:nvPr>
        </p:nvSpPr>
        <p:spPr>
          <a:xfrm>
            <a:off x="6014376" y="2076051"/>
            <a:ext cx="5799860" cy="3403174"/>
          </a:xfrm>
        </p:spPr>
        <p:txBody>
          <a:bodyPr tIns="0">
            <a:normAutofit/>
          </a:bodyPr>
          <a:lstStyle>
            <a:lvl1pPr marL="228600" indent="-228600">
              <a:lnSpc>
                <a:spcPct val="15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5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5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4" name="Straight Connector 3">
            <a:extLst>
              <a:ext uri="{FF2B5EF4-FFF2-40B4-BE49-F238E27FC236}">
                <a16:creationId xmlns:a16="http://schemas.microsoft.com/office/drawing/2014/main" id="{F46571BE-2869-F78F-4538-7BFD1F37B6AD}"/>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descr="A round blue and white logo with a rocket launch in the background&#10;&#10;Description automatically generated with medium confidence">
            <a:extLst>
              <a:ext uri="{FF2B5EF4-FFF2-40B4-BE49-F238E27FC236}">
                <a16:creationId xmlns:a16="http://schemas.microsoft.com/office/drawing/2014/main" id="{E087125C-B61B-133E-7D13-40ED07C9AD6F}"/>
              </a:ext>
            </a:extLst>
          </p:cNvPr>
          <p:cNvPicPr>
            <a:picLocks noChangeAspect="1"/>
          </p:cNvPicPr>
          <p:nvPr userDrawn="1"/>
        </p:nvPicPr>
        <p:blipFill>
          <a:blip r:embed="rId3"/>
          <a:stretch>
            <a:fillRect/>
          </a:stretch>
        </p:blipFill>
        <p:spPr>
          <a:xfrm>
            <a:off x="11046102" y="5753100"/>
            <a:ext cx="743154" cy="743154"/>
          </a:xfrm>
          <a:prstGeom prst="rect">
            <a:avLst/>
          </a:prstGeom>
        </p:spPr>
      </p:pic>
      <p:pic>
        <p:nvPicPr>
          <p:cNvPr id="15" name="Graphic 14">
            <a:extLst>
              <a:ext uri="{FF2B5EF4-FFF2-40B4-BE49-F238E27FC236}">
                <a16:creationId xmlns:a16="http://schemas.microsoft.com/office/drawing/2014/main" id="{BC52F64A-03FA-B5F7-321F-1AF86C0647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3761905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2 Columns 3">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271CA-F4C0-8ACD-DCD5-CE8BC096B763}"/>
              </a:ext>
              <a:ext uri="{C183D7F6-B498-43B3-948B-1728B52AA6E4}">
                <adec:decorative xmlns:adec="http://schemas.microsoft.com/office/drawing/2017/decorative" val="1"/>
              </a:ext>
            </a:extLst>
          </p:cNvPr>
          <p:cNvPicPr>
            <a:picLocks noChangeAspect="1" noChangeArrowheads="1"/>
          </p:cNvPicPr>
          <p:nvPr userDrawn="1"/>
        </p:nvPicPr>
        <p:blipFill>
          <a:blip r:embed="rId2">
            <a:alphaModFix amt="15000"/>
          </a:blip>
          <a:srcRect/>
          <a:stretch/>
        </p:blipFill>
        <p:spPr bwMode="auto">
          <a:xfrm>
            <a:off x="190499" y="1"/>
            <a:ext cx="120015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D28DF3F1-4512-2D0A-AB8D-DA07BFC88207}"/>
              </a:ext>
            </a:extLst>
          </p:cNvPr>
          <p:cNvSpPr>
            <a:spLocks noGrp="1"/>
          </p:cNvSpPr>
          <p:nvPr>
            <p:ph sz="quarter" idx="15"/>
          </p:nvPr>
        </p:nvSpPr>
        <p:spPr>
          <a:xfrm>
            <a:off x="405590" y="1690570"/>
            <a:ext cx="4558296" cy="3988857"/>
          </a:xfrm>
        </p:spPr>
        <p:txBody>
          <a:bodyPr tIns="0" anchor="ctr">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14F4CC2C-F1C8-A8C5-29F3-E9E86029CD05}"/>
              </a:ext>
            </a:extLst>
          </p:cNvPr>
          <p:cNvSpPr>
            <a:spLocks noGrp="1"/>
          </p:cNvSpPr>
          <p:nvPr>
            <p:ph sz="quarter" idx="16"/>
          </p:nvPr>
        </p:nvSpPr>
        <p:spPr>
          <a:xfrm>
            <a:off x="5908675" y="1690570"/>
            <a:ext cx="5895513" cy="3988857"/>
          </a:xfrm>
        </p:spPr>
        <p:txBody>
          <a:bodyPr tIns="0">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cxnSp>
        <p:nvCxnSpPr>
          <p:cNvPr id="4" name="Straight Connector 3">
            <a:extLst>
              <a:ext uri="{FF2B5EF4-FFF2-40B4-BE49-F238E27FC236}">
                <a16:creationId xmlns:a16="http://schemas.microsoft.com/office/drawing/2014/main" id="{5F274CB1-D5B9-19AD-24C3-8E49B60BF21F}"/>
              </a:ext>
              <a:ext uri="{C183D7F6-B498-43B3-948B-1728B52AA6E4}">
                <adec:decorative xmlns:adec="http://schemas.microsoft.com/office/drawing/2017/decorative" val="1"/>
              </a:ext>
            </a:extLst>
          </p:cNvPr>
          <p:cNvCxnSpPr>
            <a:cxnSpLocks/>
          </p:cNvCxnSpPr>
          <p:nvPr userDrawn="1"/>
        </p:nvCxnSpPr>
        <p:spPr>
          <a:xfrm>
            <a:off x="1009650" y="6288214"/>
            <a:ext cx="97980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descr="A round blue and white logo with a rocket launch in the background&#10;&#10;Description automatically generated with medium confidence">
            <a:extLst>
              <a:ext uri="{FF2B5EF4-FFF2-40B4-BE49-F238E27FC236}">
                <a16:creationId xmlns:a16="http://schemas.microsoft.com/office/drawing/2014/main" id="{D97CD4E6-6CCC-19B0-4224-7714C88E4059}"/>
              </a:ext>
            </a:extLst>
          </p:cNvPr>
          <p:cNvPicPr>
            <a:picLocks noChangeAspect="1"/>
          </p:cNvPicPr>
          <p:nvPr userDrawn="1"/>
        </p:nvPicPr>
        <p:blipFill>
          <a:blip r:embed="rId3"/>
          <a:stretch>
            <a:fillRect/>
          </a:stretch>
        </p:blipFill>
        <p:spPr>
          <a:xfrm>
            <a:off x="11046102" y="5753100"/>
            <a:ext cx="743154" cy="743154"/>
          </a:xfrm>
          <a:prstGeom prst="rect">
            <a:avLst/>
          </a:prstGeom>
        </p:spPr>
      </p:pic>
      <p:pic>
        <p:nvPicPr>
          <p:cNvPr id="15" name="Graphic 14">
            <a:extLst>
              <a:ext uri="{FF2B5EF4-FFF2-40B4-BE49-F238E27FC236}">
                <a16:creationId xmlns:a16="http://schemas.microsoft.com/office/drawing/2014/main" id="{1C8DAE43-C24D-9C96-4F4D-4380AFAE30E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8012" y="5764733"/>
            <a:ext cx="731522" cy="731521"/>
          </a:xfrm>
          <a:prstGeom prst="rect">
            <a:avLst/>
          </a:prstGeom>
        </p:spPr>
      </p:pic>
    </p:spTree>
    <p:extLst>
      <p:ext uri="{BB962C8B-B14F-4D97-AF65-F5344CB8AC3E}">
        <p14:creationId xmlns:p14="http://schemas.microsoft.com/office/powerpoint/2010/main" val="1642904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solidFill>
              </a:defRPr>
            </a:lvl1pPr>
          </a:lstStyle>
          <a:p>
            <a:r>
              <a:rPr lang="en-US"/>
              <a:t>2/29/20XX</a:t>
            </a:r>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solidFill>
              </a:defRPr>
            </a:lvl1pPr>
          </a:lstStyle>
          <a:p>
            <a:r>
              <a:rPr lang="en-US"/>
              <a:t>Presentation Title </a:t>
            </a:r>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solidFill>
              </a:defRPr>
            </a:lvl1pPr>
          </a:lstStyle>
          <a:p>
            <a:fld id="{71766878-3199-4EAB-94E7-2D6D11070E1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88" r:id="rId6"/>
    <p:sldLayoutId id="2147483689" r:id="rId7"/>
    <p:sldLayoutId id="2147483690" r:id="rId8"/>
    <p:sldLayoutId id="2147483691" r:id="rId9"/>
    <p:sldLayoutId id="2147483692" r:id="rId10"/>
    <p:sldLayoutId id="2147483693" r:id="rId11"/>
    <p:sldLayoutId id="2147483694" r:id="rId12"/>
    <p:sldLayoutId id="2147483649" r:id="rId13"/>
  </p:sldLayoutIdLst>
  <p:hf sldNum="0" hdr="0" ftr="0" dt="0"/>
  <p:txStyles>
    <p:titleStyle>
      <a:lvl1pPr algn="l" defTabSz="914400" rtl="0" eaLnBrk="1" latinLnBrk="0" hangingPunct="1">
        <a:lnSpc>
          <a:spcPct val="90000"/>
        </a:lnSpc>
        <a:spcBef>
          <a:spcPct val="0"/>
        </a:spcBef>
        <a:buNone/>
        <a:defRPr sz="5100" kern="1200" cap="all" spc="20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spaceapps.server.kunalmenon.com/"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hyperlink" Target="https://github.com/K-M-Code/NASASpaceApps202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2132-1B09-136C-2108-F5998A549022}"/>
              </a:ext>
            </a:extLst>
          </p:cNvPr>
          <p:cNvSpPr>
            <a:spLocks noGrp="1"/>
          </p:cNvSpPr>
          <p:nvPr>
            <p:ph type="title"/>
          </p:nvPr>
        </p:nvSpPr>
        <p:spPr>
          <a:xfrm>
            <a:off x="2456283" y="4549768"/>
            <a:ext cx="9285773" cy="1639767"/>
          </a:xfrm>
        </p:spPr>
        <p:txBody>
          <a:bodyPr>
            <a:normAutofit/>
          </a:bodyPr>
          <a:lstStyle/>
          <a:p>
            <a:pPr lvl="0"/>
            <a:r>
              <a:rPr lang="en-US" sz="4000" b="1" noProof="0" dirty="0">
                <a:effectLst>
                  <a:outerShdw blurRad="38100" dist="38100" dir="2700000" algn="tl">
                    <a:srgbClr val="000000">
                      <a:alpha val="43137"/>
                    </a:srgbClr>
                  </a:outerShdw>
                </a:effectLst>
              </a:rPr>
              <a:t>ORRERY WEB APP BY TEAM VAMK’D</a:t>
            </a:r>
          </a:p>
        </p:txBody>
      </p:sp>
      <p:pic>
        <p:nvPicPr>
          <p:cNvPr id="6" name="Picture 5" descr="A round blue and white logo with a rocket launch in the background&#10;&#10;Description automatically generated with medium confidence">
            <a:extLst>
              <a:ext uri="{FF2B5EF4-FFF2-40B4-BE49-F238E27FC236}">
                <a16:creationId xmlns:a16="http://schemas.microsoft.com/office/drawing/2014/main" id="{199695B1-DCB2-7019-4C11-7397CA235B26}"/>
              </a:ext>
            </a:extLst>
          </p:cNvPr>
          <p:cNvPicPr>
            <a:picLocks noChangeAspect="1"/>
          </p:cNvPicPr>
          <p:nvPr/>
        </p:nvPicPr>
        <p:blipFill>
          <a:blip r:embed="rId3"/>
          <a:stretch>
            <a:fillRect/>
          </a:stretch>
        </p:blipFill>
        <p:spPr>
          <a:xfrm>
            <a:off x="10609943" y="0"/>
            <a:ext cx="1582057" cy="1582057"/>
          </a:xfrm>
          <a:prstGeom prst="rect">
            <a:avLst/>
          </a:prstGeom>
        </p:spPr>
      </p:pic>
    </p:spTree>
    <p:extLst>
      <p:ext uri="{BB962C8B-B14F-4D97-AF65-F5344CB8AC3E}">
        <p14:creationId xmlns:p14="http://schemas.microsoft.com/office/powerpoint/2010/main" val="37437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DBA2-A9D8-19E5-FE2B-04C726CAB32F}"/>
              </a:ext>
            </a:extLst>
          </p:cNvPr>
          <p:cNvSpPr>
            <a:spLocks noGrp="1"/>
          </p:cNvSpPr>
          <p:nvPr>
            <p:ph type="title"/>
          </p:nvPr>
        </p:nvSpPr>
        <p:spPr>
          <a:xfrm>
            <a:off x="397764" y="481564"/>
            <a:ext cx="5511330" cy="577967"/>
          </a:xfrm>
        </p:spPr>
        <p:txBody>
          <a:bodyPr/>
          <a:lstStyle/>
          <a:p>
            <a:r>
              <a:rPr lang="en-US" dirty="0"/>
              <a:t>Orrery Web app challenge</a:t>
            </a:r>
          </a:p>
        </p:txBody>
      </p:sp>
      <p:sp>
        <p:nvSpPr>
          <p:cNvPr id="3" name="Content Placeholder 2">
            <a:extLst>
              <a:ext uri="{FF2B5EF4-FFF2-40B4-BE49-F238E27FC236}">
                <a16:creationId xmlns:a16="http://schemas.microsoft.com/office/drawing/2014/main" id="{9D2EB352-85A4-826D-B024-86D38E52DD9C}"/>
              </a:ext>
            </a:extLst>
          </p:cNvPr>
          <p:cNvSpPr>
            <a:spLocks noGrp="1"/>
          </p:cNvSpPr>
          <p:nvPr>
            <p:ph sz="quarter" idx="15"/>
          </p:nvPr>
        </p:nvSpPr>
        <p:spPr>
          <a:xfrm>
            <a:off x="396414" y="1999625"/>
            <a:ext cx="7755923" cy="3416926"/>
          </a:xfrm>
        </p:spPr>
        <p:txBody>
          <a:bodyPr/>
          <a:lstStyle/>
          <a:p>
            <a:r>
              <a:rPr lang="en-US" dirty="0"/>
              <a:t>About us</a:t>
            </a:r>
          </a:p>
          <a:p>
            <a:r>
              <a:rPr lang="en-US" dirty="0"/>
              <a:t>Concept Overview</a:t>
            </a:r>
          </a:p>
          <a:p>
            <a:r>
              <a:rPr lang="en-US" dirty="0"/>
              <a:t>Information Section Overview</a:t>
            </a:r>
          </a:p>
          <a:p>
            <a:r>
              <a:rPr lang="en-US" dirty="0"/>
              <a:t>Orrery Web App Overview</a:t>
            </a:r>
          </a:p>
          <a:p>
            <a:r>
              <a:rPr lang="en-US" dirty="0"/>
              <a:t>Game Overview</a:t>
            </a:r>
          </a:p>
          <a:p>
            <a:endParaRPr lang="en-US" dirty="0"/>
          </a:p>
        </p:txBody>
      </p:sp>
      <p:grpSp>
        <p:nvGrpSpPr>
          <p:cNvPr id="7" name="Group 6">
            <a:extLst>
              <a:ext uri="{FF2B5EF4-FFF2-40B4-BE49-F238E27FC236}">
                <a16:creationId xmlns:a16="http://schemas.microsoft.com/office/drawing/2014/main" id="{F4480D44-EE43-D26F-85D4-A3C5A75C3595}"/>
              </a:ext>
              <a:ext uri="{C183D7F6-B498-43B3-948B-1728B52AA6E4}">
                <adec:decorative xmlns:adec="http://schemas.microsoft.com/office/drawing/2017/decorative" val="1"/>
              </a:ext>
            </a:extLst>
          </p:cNvPr>
          <p:cNvGrpSpPr/>
          <p:nvPr/>
        </p:nvGrpSpPr>
        <p:grpSpPr>
          <a:xfrm>
            <a:off x="385493" y="2674741"/>
            <a:ext cx="8097421" cy="1924216"/>
            <a:chOff x="5921514" y="2674741"/>
            <a:chExt cx="5874950" cy="1924216"/>
          </a:xfrm>
        </p:grpSpPr>
        <p:cxnSp>
          <p:nvCxnSpPr>
            <p:cNvPr id="8" name="Straight Connector 7">
              <a:extLst>
                <a:ext uri="{FF2B5EF4-FFF2-40B4-BE49-F238E27FC236}">
                  <a16:creationId xmlns:a16="http://schemas.microsoft.com/office/drawing/2014/main" id="{88E9BAFE-5477-A8DE-622C-16466E2A3BD4}"/>
                </a:ext>
              </a:extLst>
            </p:cNvPr>
            <p:cNvCxnSpPr>
              <a:cxnSpLocks/>
            </p:cNvCxnSpPr>
            <p:nvPr/>
          </p:nvCxnSpPr>
          <p:spPr>
            <a:xfrm>
              <a:off x="5921514" y="2674741"/>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34D6401-14E6-3D1B-DD61-DC097D20035E}"/>
                </a:ext>
              </a:extLst>
            </p:cNvPr>
            <p:cNvCxnSpPr>
              <a:cxnSpLocks/>
            </p:cNvCxnSpPr>
            <p:nvPr/>
          </p:nvCxnSpPr>
          <p:spPr>
            <a:xfrm>
              <a:off x="5921514" y="3305838"/>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54A0228-A4C7-B7DC-B9AE-A1F465CAD330}"/>
                </a:ext>
              </a:extLst>
            </p:cNvPr>
            <p:cNvCxnSpPr>
              <a:cxnSpLocks/>
            </p:cNvCxnSpPr>
            <p:nvPr/>
          </p:nvCxnSpPr>
          <p:spPr>
            <a:xfrm>
              <a:off x="5921514" y="3967860"/>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D2042F-000C-60C9-7ABF-69513F2CCB1C}"/>
                </a:ext>
              </a:extLst>
            </p:cNvPr>
            <p:cNvCxnSpPr>
              <a:cxnSpLocks/>
            </p:cNvCxnSpPr>
            <p:nvPr/>
          </p:nvCxnSpPr>
          <p:spPr>
            <a:xfrm>
              <a:off x="5921514" y="4598957"/>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26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2694C-3048-BC5B-C6FA-B17EDAEE011D}"/>
              </a:ext>
            </a:extLst>
          </p:cNvPr>
          <p:cNvSpPr>
            <a:spLocks noGrp="1"/>
          </p:cNvSpPr>
          <p:nvPr>
            <p:ph type="title"/>
          </p:nvPr>
        </p:nvSpPr>
        <p:spPr>
          <a:xfrm>
            <a:off x="6094936" y="458695"/>
            <a:ext cx="5690715" cy="577967"/>
          </a:xfrm>
        </p:spPr>
        <p:txBody>
          <a:bodyPr/>
          <a:lstStyle/>
          <a:p>
            <a:r>
              <a:rPr lang="en-US" dirty="0"/>
              <a:t>About us</a:t>
            </a:r>
          </a:p>
        </p:txBody>
      </p:sp>
      <p:sp>
        <p:nvSpPr>
          <p:cNvPr id="5" name="Content Placeholder 4">
            <a:extLst>
              <a:ext uri="{FF2B5EF4-FFF2-40B4-BE49-F238E27FC236}">
                <a16:creationId xmlns:a16="http://schemas.microsoft.com/office/drawing/2014/main" id="{7B5EFA62-228E-3226-BEC0-DAD98E415379}"/>
              </a:ext>
            </a:extLst>
          </p:cNvPr>
          <p:cNvSpPr>
            <a:spLocks noGrp="1"/>
          </p:cNvSpPr>
          <p:nvPr>
            <p:ph sz="quarter" idx="15"/>
          </p:nvPr>
        </p:nvSpPr>
        <p:spPr>
          <a:xfrm>
            <a:off x="6096115" y="1552237"/>
            <a:ext cx="5689537" cy="3875371"/>
          </a:xfrm>
        </p:spPr>
        <p:txBody>
          <a:bodyPr>
            <a:normAutofit fontScale="92500"/>
          </a:bodyPr>
          <a:lstStyle/>
          <a:p>
            <a:r>
              <a:rPr lang="en-US" dirty="0"/>
              <a:t>We are a group of recently graduated IT Students from different parts of the world studying at VAMK in Vaasa, Finland. Our passion for programming brought us together to attempt this challenge. We wanted to make an impact as well as challenge ourselves with using new technologies and a time crunch.</a:t>
            </a:r>
          </a:p>
        </p:txBody>
      </p:sp>
      <p:pic>
        <p:nvPicPr>
          <p:cNvPr id="7" name="Picture 6" descr="A group of people sitting at a desk with computers&#10;&#10;Description automatically generated">
            <a:extLst>
              <a:ext uri="{FF2B5EF4-FFF2-40B4-BE49-F238E27FC236}">
                <a16:creationId xmlns:a16="http://schemas.microsoft.com/office/drawing/2014/main" id="{CDE06A77-8226-C55E-17F1-71CD695498FA}"/>
              </a:ext>
            </a:extLst>
          </p:cNvPr>
          <p:cNvPicPr>
            <a:picLocks noChangeAspect="1"/>
          </p:cNvPicPr>
          <p:nvPr/>
        </p:nvPicPr>
        <p:blipFill>
          <a:blip r:embed="rId3"/>
          <a:stretch>
            <a:fillRect/>
          </a:stretch>
        </p:blipFill>
        <p:spPr>
          <a:xfrm>
            <a:off x="520648" y="1552237"/>
            <a:ext cx="4765727" cy="3574295"/>
          </a:xfrm>
          <a:prstGeom prst="rect">
            <a:avLst/>
          </a:prstGeom>
        </p:spPr>
      </p:pic>
    </p:spTree>
    <p:extLst>
      <p:ext uri="{BB962C8B-B14F-4D97-AF65-F5344CB8AC3E}">
        <p14:creationId xmlns:p14="http://schemas.microsoft.com/office/powerpoint/2010/main" val="123050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9A096E-19D4-BD56-CEC7-F7E3C99E5962}"/>
              </a:ext>
            </a:extLst>
          </p:cNvPr>
          <p:cNvSpPr>
            <a:spLocks noGrp="1"/>
          </p:cNvSpPr>
          <p:nvPr>
            <p:ph type="title"/>
          </p:nvPr>
        </p:nvSpPr>
        <p:spPr>
          <a:xfrm>
            <a:off x="6094936" y="458695"/>
            <a:ext cx="5690715" cy="577967"/>
          </a:xfrm>
        </p:spPr>
        <p:txBody>
          <a:bodyPr/>
          <a:lstStyle/>
          <a:p>
            <a:pPr lvl="0"/>
            <a:r>
              <a:rPr lang="en-US" noProof="0" dirty="0"/>
              <a:t>Information section overview</a:t>
            </a:r>
          </a:p>
        </p:txBody>
      </p:sp>
      <p:sp>
        <p:nvSpPr>
          <p:cNvPr id="10" name="Content Placeholder 9">
            <a:extLst>
              <a:ext uri="{FF2B5EF4-FFF2-40B4-BE49-F238E27FC236}">
                <a16:creationId xmlns:a16="http://schemas.microsoft.com/office/drawing/2014/main" id="{D13107B8-D5B9-707A-E090-6F772B82DE87}"/>
              </a:ext>
            </a:extLst>
          </p:cNvPr>
          <p:cNvSpPr>
            <a:spLocks noGrp="1"/>
          </p:cNvSpPr>
          <p:nvPr>
            <p:ph sz="quarter" idx="15"/>
          </p:nvPr>
        </p:nvSpPr>
        <p:spPr>
          <a:xfrm>
            <a:off x="6096114" y="1900367"/>
            <a:ext cx="5689537" cy="3875371"/>
          </a:xfrm>
        </p:spPr>
        <p:txBody>
          <a:bodyPr>
            <a:normAutofit lnSpcReduction="10000"/>
          </a:bodyPr>
          <a:lstStyle/>
          <a:p>
            <a:pPr>
              <a:lnSpc>
                <a:spcPct val="200000"/>
              </a:lnSpc>
            </a:pPr>
            <a:r>
              <a:rPr lang="en-US" sz="2000" dirty="0"/>
              <a:t>Information and FAQ’s of NEOs</a:t>
            </a:r>
          </a:p>
          <a:p>
            <a:pPr>
              <a:lnSpc>
                <a:spcPct val="200000"/>
              </a:lnSpc>
            </a:pPr>
            <a:r>
              <a:rPr lang="en-US" sz="2000" dirty="0"/>
              <a:t>Content from other providers like NASA ESA </a:t>
            </a:r>
            <a:r>
              <a:rPr lang="en-US" sz="2000" dirty="0" err="1"/>
              <a:t>etc</a:t>
            </a:r>
            <a:endParaRPr lang="en-US" sz="2000" dirty="0"/>
          </a:p>
          <a:p>
            <a:pPr>
              <a:lnSpc>
                <a:spcPct val="200000"/>
              </a:lnSpc>
            </a:pPr>
            <a:r>
              <a:rPr lang="en-US" sz="2000" dirty="0"/>
              <a:t>Interesting tit-bits of information</a:t>
            </a:r>
          </a:p>
          <a:p>
            <a:pPr>
              <a:lnSpc>
                <a:spcPct val="200000"/>
              </a:lnSpc>
            </a:pPr>
            <a:r>
              <a:rPr lang="en-US" sz="2000" dirty="0"/>
              <a:t>User-friendly learning</a:t>
            </a:r>
          </a:p>
          <a:p>
            <a:pPr>
              <a:lnSpc>
                <a:spcPct val="200000"/>
              </a:lnSpc>
            </a:pPr>
            <a:r>
              <a:rPr lang="en-US" sz="2000" dirty="0"/>
              <a:t>Retrieval Augmented Generated AI Chatbot using open-source tools like </a:t>
            </a:r>
            <a:r>
              <a:rPr lang="en-US" sz="2000" dirty="0" err="1"/>
              <a:t>DiFy</a:t>
            </a:r>
            <a:r>
              <a:rPr lang="en-US" sz="2000" dirty="0"/>
              <a:t> or </a:t>
            </a:r>
            <a:r>
              <a:rPr lang="en-US" sz="2000" dirty="0" err="1"/>
              <a:t>Flowise</a:t>
            </a:r>
            <a:endParaRPr lang="en-US" sz="2000" dirty="0"/>
          </a:p>
        </p:txBody>
      </p:sp>
      <p:grpSp>
        <p:nvGrpSpPr>
          <p:cNvPr id="15" name="Group 14">
            <a:extLst>
              <a:ext uri="{FF2B5EF4-FFF2-40B4-BE49-F238E27FC236}">
                <a16:creationId xmlns:a16="http://schemas.microsoft.com/office/drawing/2014/main" id="{C198515E-7D05-FFF5-8664-41A0DE5499A9}"/>
              </a:ext>
              <a:ext uri="{C183D7F6-B498-43B3-948B-1728B52AA6E4}">
                <adec:decorative xmlns:adec="http://schemas.microsoft.com/office/drawing/2017/decorative" val="1"/>
              </a:ext>
            </a:extLst>
          </p:cNvPr>
          <p:cNvGrpSpPr/>
          <p:nvPr/>
        </p:nvGrpSpPr>
        <p:grpSpPr>
          <a:xfrm>
            <a:off x="6045736" y="2674741"/>
            <a:ext cx="5536021" cy="1924216"/>
            <a:chOff x="5921514" y="2674741"/>
            <a:chExt cx="5874950" cy="1924216"/>
          </a:xfrm>
        </p:grpSpPr>
        <p:cxnSp>
          <p:nvCxnSpPr>
            <p:cNvPr id="16" name="Straight Connector 15">
              <a:extLst>
                <a:ext uri="{FF2B5EF4-FFF2-40B4-BE49-F238E27FC236}">
                  <a16:creationId xmlns:a16="http://schemas.microsoft.com/office/drawing/2014/main" id="{64858218-E075-E7C6-87FF-A0D5C353F322}"/>
                </a:ext>
              </a:extLst>
            </p:cNvPr>
            <p:cNvCxnSpPr>
              <a:cxnSpLocks/>
            </p:cNvCxnSpPr>
            <p:nvPr/>
          </p:nvCxnSpPr>
          <p:spPr>
            <a:xfrm>
              <a:off x="5921514" y="2674741"/>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D621B4C-2B4A-7659-34D5-0CB0688809F9}"/>
                </a:ext>
              </a:extLst>
            </p:cNvPr>
            <p:cNvCxnSpPr>
              <a:cxnSpLocks/>
            </p:cNvCxnSpPr>
            <p:nvPr/>
          </p:nvCxnSpPr>
          <p:spPr>
            <a:xfrm>
              <a:off x="5921514" y="3305838"/>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F5F0E2-D08A-41C0-0F64-33E50282C218}"/>
                </a:ext>
              </a:extLst>
            </p:cNvPr>
            <p:cNvCxnSpPr>
              <a:cxnSpLocks/>
            </p:cNvCxnSpPr>
            <p:nvPr/>
          </p:nvCxnSpPr>
          <p:spPr>
            <a:xfrm>
              <a:off x="5921514" y="3967860"/>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B6DF3B-E41E-8724-A5D1-554AB1A76C29}"/>
                </a:ext>
              </a:extLst>
            </p:cNvPr>
            <p:cNvCxnSpPr>
              <a:cxnSpLocks/>
            </p:cNvCxnSpPr>
            <p:nvPr/>
          </p:nvCxnSpPr>
          <p:spPr>
            <a:xfrm>
              <a:off x="5921514" y="4598957"/>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8572857-643B-E462-F4F6-7322D10096FD}"/>
              </a:ext>
            </a:extLst>
          </p:cNvPr>
          <p:cNvPicPr>
            <a:picLocks noChangeAspect="1"/>
          </p:cNvPicPr>
          <p:nvPr/>
        </p:nvPicPr>
        <p:blipFill>
          <a:blip r:embed="rId3"/>
          <a:stretch>
            <a:fillRect/>
          </a:stretch>
        </p:blipFill>
        <p:spPr>
          <a:xfrm>
            <a:off x="610243" y="2142400"/>
            <a:ext cx="4639322" cy="2896004"/>
          </a:xfrm>
          <a:prstGeom prst="rect">
            <a:avLst/>
          </a:prstGeom>
        </p:spPr>
      </p:pic>
    </p:spTree>
    <p:extLst>
      <p:ext uri="{BB962C8B-B14F-4D97-AF65-F5344CB8AC3E}">
        <p14:creationId xmlns:p14="http://schemas.microsoft.com/office/powerpoint/2010/main" val="216561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07991B-6374-E939-A3D5-3CA12BF3825F}"/>
              </a:ext>
            </a:extLst>
          </p:cNvPr>
          <p:cNvPicPr>
            <a:picLocks noChangeAspect="1" noChangeArrowheads="1"/>
          </p:cNvPicPr>
          <p:nvPr/>
        </p:nvPicPr>
        <p:blipFill>
          <a:blip r:embed="rId3">
            <a:alphaModFix amt="25000"/>
          </a:blip>
          <a:srcRect t="28696" b="28696"/>
          <a:stretch/>
        </p:blipFill>
        <p:spPr bwMode="auto">
          <a:xfrm>
            <a:off x="1" y="1292948"/>
            <a:ext cx="12192000" cy="454217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4B24E6E-27EF-2F57-BD1F-904FF6A26F1B}"/>
              </a:ext>
            </a:extLst>
          </p:cNvPr>
          <p:cNvSpPr>
            <a:spLocks noGrp="1"/>
          </p:cNvSpPr>
          <p:nvPr>
            <p:ph type="title"/>
          </p:nvPr>
        </p:nvSpPr>
        <p:spPr>
          <a:xfrm>
            <a:off x="397764" y="481564"/>
            <a:ext cx="5511330" cy="577967"/>
          </a:xfrm>
        </p:spPr>
        <p:txBody>
          <a:bodyPr/>
          <a:lstStyle/>
          <a:p>
            <a:r>
              <a:rPr lang="en-US" dirty="0"/>
              <a:t>Orrery web app overview</a:t>
            </a:r>
          </a:p>
        </p:txBody>
      </p:sp>
      <p:sp>
        <p:nvSpPr>
          <p:cNvPr id="2" name="Content Placeholder 1">
            <a:extLst>
              <a:ext uri="{FF2B5EF4-FFF2-40B4-BE49-F238E27FC236}">
                <a16:creationId xmlns:a16="http://schemas.microsoft.com/office/drawing/2014/main" id="{22235F1C-EE3D-73BE-27C1-FEF8CD988E62}"/>
              </a:ext>
            </a:extLst>
          </p:cNvPr>
          <p:cNvSpPr>
            <a:spLocks noGrp="1"/>
          </p:cNvSpPr>
          <p:nvPr>
            <p:ph sz="quarter" idx="15"/>
          </p:nvPr>
        </p:nvSpPr>
        <p:spPr>
          <a:xfrm>
            <a:off x="449263" y="2076051"/>
            <a:ext cx="5459412" cy="3403174"/>
          </a:xfrm>
        </p:spPr>
        <p:txBody>
          <a:bodyPr>
            <a:normAutofit/>
          </a:bodyPr>
          <a:lstStyle/>
          <a:p>
            <a:pPr>
              <a:lnSpc>
                <a:spcPct val="200000"/>
              </a:lnSpc>
            </a:pPr>
            <a:r>
              <a:rPr lang="en-US" sz="2000" dirty="0"/>
              <a:t>Orrery model with ability to filter object types</a:t>
            </a:r>
          </a:p>
          <a:p>
            <a:pPr>
              <a:lnSpc>
                <a:spcPct val="200000"/>
              </a:lnSpc>
            </a:pPr>
            <a:r>
              <a:rPr lang="en-US" sz="2000" dirty="0"/>
              <a:t>Wallpaper saving option</a:t>
            </a:r>
          </a:p>
          <a:p>
            <a:pPr>
              <a:lnSpc>
                <a:spcPct val="200000"/>
              </a:lnSpc>
            </a:pPr>
            <a:r>
              <a:rPr lang="en-US" sz="2000" dirty="0"/>
              <a:t>Free-Roam of Solar System</a:t>
            </a:r>
          </a:p>
        </p:txBody>
      </p:sp>
      <p:sp>
        <p:nvSpPr>
          <p:cNvPr id="3" name="Content Placeholder 2">
            <a:extLst>
              <a:ext uri="{FF2B5EF4-FFF2-40B4-BE49-F238E27FC236}">
                <a16:creationId xmlns:a16="http://schemas.microsoft.com/office/drawing/2014/main" id="{ED9A61DD-48C4-BF83-7463-FEE0100AF104}"/>
              </a:ext>
            </a:extLst>
          </p:cNvPr>
          <p:cNvSpPr>
            <a:spLocks noGrp="1"/>
          </p:cNvSpPr>
          <p:nvPr>
            <p:ph sz="quarter" idx="16"/>
          </p:nvPr>
        </p:nvSpPr>
        <p:spPr>
          <a:xfrm>
            <a:off x="6014376" y="2076051"/>
            <a:ext cx="5799860" cy="3403174"/>
          </a:xfrm>
        </p:spPr>
        <p:txBody>
          <a:bodyPr>
            <a:normAutofit/>
          </a:bodyPr>
          <a:lstStyle/>
          <a:p>
            <a:pPr>
              <a:lnSpc>
                <a:spcPct val="200000"/>
              </a:lnSpc>
            </a:pPr>
            <a:r>
              <a:rPr lang="en-US" sz="2000" dirty="0"/>
              <a:t>Object details available</a:t>
            </a:r>
          </a:p>
          <a:p>
            <a:pPr>
              <a:lnSpc>
                <a:spcPct val="200000"/>
              </a:lnSpc>
            </a:pPr>
            <a:r>
              <a:rPr lang="en-US" sz="2000" dirty="0"/>
              <a:t>Time linked view based on NASA NEO API</a:t>
            </a:r>
          </a:p>
          <a:p>
            <a:pPr>
              <a:lnSpc>
                <a:spcPct val="200000"/>
              </a:lnSpc>
            </a:pPr>
            <a:r>
              <a:rPr lang="en-US" sz="2000" dirty="0"/>
              <a:t>Responsive design for all devices</a:t>
            </a:r>
          </a:p>
        </p:txBody>
      </p:sp>
      <p:grpSp>
        <p:nvGrpSpPr>
          <p:cNvPr id="14" name="Group 13">
            <a:extLst>
              <a:ext uri="{FF2B5EF4-FFF2-40B4-BE49-F238E27FC236}">
                <a16:creationId xmlns:a16="http://schemas.microsoft.com/office/drawing/2014/main" id="{A47C6577-A98E-2857-C85C-3D08E65D81D1}"/>
              </a:ext>
              <a:ext uri="{C183D7F6-B498-43B3-948B-1728B52AA6E4}">
                <adec:decorative xmlns:adec="http://schemas.microsoft.com/office/drawing/2017/decorative" val="1"/>
              </a:ext>
            </a:extLst>
          </p:cNvPr>
          <p:cNvGrpSpPr/>
          <p:nvPr/>
        </p:nvGrpSpPr>
        <p:grpSpPr>
          <a:xfrm>
            <a:off x="394750" y="2704885"/>
            <a:ext cx="11409629" cy="1293119"/>
            <a:chOff x="394750" y="2674741"/>
            <a:chExt cx="11409629" cy="1293119"/>
          </a:xfrm>
        </p:grpSpPr>
        <p:cxnSp>
          <p:nvCxnSpPr>
            <p:cNvPr id="15" name="Straight Connector 14">
              <a:extLst>
                <a:ext uri="{FF2B5EF4-FFF2-40B4-BE49-F238E27FC236}">
                  <a16:creationId xmlns:a16="http://schemas.microsoft.com/office/drawing/2014/main" id="{1A1BEA89-365F-BB87-CDFD-784D3C2A7A5F}"/>
                </a:ext>
              </a:extLst>
            </p:cNvPr>
            <p:cNvCxnSpPr>
              <a:cxnSpLocks/>
            </p:cNvCxnSpPr>
            <p:nvPr/>
          </p:nvCxnSpPr>
          <p:spPr>
            <a:xfrm>
              <a:off x="394750" y="2674741"/>
              <a:ext cx="114096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2698D0-1546-1743-A587-FC8E03FD0E9F}"/>
                </a:ext>
              </a:extLst>
            </p:cNvPr>
            <p:cNvCxnSpPr>
              <a:cxnSpLocks/>
            </p:cNvCxnSpPr>
            <p:nvPr/>
          </p:nvCxnSpPr>
          <p:spPr>
            <a:xfrm>
              <a:off x="394750" y="3305838"/>
              <a:ext cx="114096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17A19E-BA3E-9E81-D94A-386A60640319}"/>
                </a:ext>
              </a:extLst>
            </p:cNvPr>
            <p:cNvCxnSpPr>
              <a:cxnSpLocks/>
            </p:cNvCxnSpPr>
            <p:nvPr/>
          </p:nvCxnSpPr>
          <p:spPr>
            <a:xfrm>
              <a:off x="394750" y="3967860"/>
              <a:ext cx="114096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6224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9A096E-19D4-BD56-CEC7-F7E3C99E5962}"/>
              </a:ext>
            </a:extLst>
          </p:cNvPr>
          <p:cNvSpPr>
            <a:spLocks noGrp="1"/>
          </p:cNvSpPr>
          <p:nvPr>
            <p:ph type="title"/>
          </p:nvPr>
        </p:nvSpPr>
        <p:spPr>
          <a:xfrm>
            <a:off x="6094936" y="458695"/>
            <a:ext cx="5690715" cy="577967"/>
          </a:xfrm>
        </p:spPr>
        <p:txBody>
          <a:bodyPr/>
          <a:lstStyle/>
          <a:p>
            <a:r>
              <a:rPr lang="en-US" dirty="0"/>
              <a:t>Game Overview</a:t>
            </a:r>
          </a:p>
        </p:txBody>
      </p:sp>
      <p:sp>
        <p:nvSpPr>
          <p:cNvPr id="10" name="Content Placeholder 9">
            <a:extLst>
              <a:ext uri="{FF2B5EF4-FFF2-40B4-BE49-F238E27FC236}">
                <a16:creationId xmlns:a16="http://schemas.microsoft.com/office/drawing/2014/main" id="{D13107B8-D5B9-707A-E090-6F772B82DE87}"/>
              </a:ext>
            </a:extLst>
          </p:cNvPr>
          <p:cNvSpPr>
            <a:spLocks noGrp="1"/>
          </p:cNvSpPr>
          <p:nvPr>
            <p:ph sz="quarter" idx="15"/>
          </p:nvPr>
        </p:nvSpPr>
        <p:spPr>
          <a:xfrm>
            <a:off x="6096115" y="1652717"/>
            <a:ext cx="5689537" cy="3875371"/>
          </a:xfrm>
        </p:spPr>
        <p:txBody>
          <a:bodyPr>
            <a:normAutofit/>
          </a:bodyPr>
          <a:lstStyle/>
          <a:p>
            <a:pPr>
              <a:lnSpc>
                <a:spcPct val="200000"/>
              </a:lnSpc>
            </a:pPr>
            <a:r>
              <a:rPr lang="en-US" sz="2000" dirty="0"/>
              <a:t>Gamification of the Orrery app</a:t>
            </a:r>
          </a:p>
          <a:p>
            <a:pPr>
              <a:lnSpc>
                <a:spcPct val="200000"/>
              </a:lnSpc>
            </a:pPr>
            <a:r>
              <a:rPr lang="en-US" sz="2000" dirty="0"/>
              <a:t>Educational, Strategy, Simulation combined</a:t>
            </a:r>
          </a:p>
          <a:p>
            <a:pPr>
              <a:lnSpc>
                <a:spcPct val="200000"/>
              </a:lnSpc>
            </a:pPr>
            <a:r>
              <a:rPr lang="en-US" sz="2000" dirty="0"/>
              <a:t>Campaign, Sandbox, Multiplayer gameplay</a:t>
            </a:r>
          </a:p>
          <a:p>
            <a:pPr>
              <a:lnSpc>
                <a:spcPct val="200000"/>
              </a:lnSpc>
            </a:pPr>
            <a:r>
              <a:rPr lang="en-GB" sz="2000" dirty="0"/>
              <a:t>For All Age Groups, For All Skill Levels</a:t>
            </a:r>
          </a:p>
          <a:p>
            <a:pPr>
              <a:lnSpc>
                <a:spcPct val="200000"/>
              </a:lnSpc>
            </a:pPr>
            <a:r>
              <a:rPr lang="en-GB" sz="2000" dirty="0"/>
              <a:t>Free-Form flight to explore the system</a:t>
            </a:r>
          </a:p>
        </p:txBody>
      </p:sp>
      <p:grpSp>
        <p:nvGrpSpPr>
          <p:cNvPr id="15" name="Group 14">
            <a:extLst>
              <a:ext uri="{FF2B5EF4-FFF2-40B4-BE49-F238E27FC236}">
                <a16:creationId xmlns:a16="http://schemas.microsoft.com/office/drawing/2014/main" id="{C198515E-7D05-FFF5-8664-41A0DE5499A9}"/>
              </a:ext>
              <a:ext uri="{C183D7F6-B498-43B3-948B-1728B52AA6E4}">
                <adec:decorative xmlns:adec="http://schemas.microsoft.com/office/drawing/2017/decorative" val="1"/>
              </a:ext>
            </a:extLst>
          </p:cNvPr>
          <p:cNvGrpSpPr/>
          <p:nvPr/>
        </p:nvGrpSpPr>
        <p:grpSpPr>
          <a:xfrm>
            <a:off x="6045736" y="2674741"/>
            <a:ext cx="5536021" cy="1924216"/>
            <a:chOff x="5921514" y="2674741"/>
            <a:chExt cx="5874950" cy="1924216"/>
          </a:xfrm>
        </p:grpSpPr>
        <p:cxnSp>
          <p:nvCxnSpPr>
            <p:cNvPr id="16" name="Straight Connector 15">
              <a:extLst>
                <a:ext uri="{FF2B5EF4-FFF2-40B4-BE49-F238E27FC236}">
                  <a16:creationId xmlns:a16="http://schemas.microsoft.com/office/drawing/2014/main" id="{64858218-E075-E7C6-87FF-A0D5C353F322}"/>
                </a:ext>
              </a:extLst>
            </p:cNvPr>
            <p:cNvCxnSpPr>
              <a:cxnSpLocks/>
            </p:cNvCxnSpPr>
            <p:nvPr/>
          </p:nvCxnSpPr>
          <p:spPr>
            <a:xfrm>
              <a:off x="5921514" y="2674741"/>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D621B4C-2B4A-7659-34D5-0CB0688809F9}"/>
                </a:ext>
              </a:extLst>
            </p:cNvPr>
            <p:cNvCxnSpPr>
              <a:cxnSpLocks/>
            </p:cNvCxnSpPr>
            <p:nvPr/>
          </p:nvCxnSpPr>
          <p:spPr>
            <a:xfrm>
              <a:off x="5921514" y="3305838"/>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F5F0E2-D08A-41C0-0F64-33E50282C218}"/>
                </a:ext>
              </a:extLst>
            </p:cNvPr>
            <p:cNvCxnSpPr>
              <a:cxnSpLocks/>
            </p:cNvCxnSpPr>
            <p:nvPr/>
          </p:nvCxnSpPr>
          <p:spPr>
            <a:xfrm>
              <a:off x="5921514" y="3967860"/>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B6DF3B-E41E-8724-A5D1-554AB1A76C29}"/>
                </a:ext>
              </a:extLst>
            </p:cNvPr>
            <p:cNvCxnSpPr>
              <a:cxnSpLocks/>
            </p:cNvCxnSpPr>
            <p:nvPr/>
          </p:nvCxnSpPr>
          <p:spPr>
            <a:xfrm>
              <a:off x="5921514" y="4598957"/>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E8572857-643B-E462-F4F6-7322D10096FD}"/>
              </a:ext>
            </a:extLst>
          </p:cNvPr>
          <p:cNvPicPr>
            <a:picLocks noChangeAspect="1"/>
          </p:cNvPicPr>
          <p:nvPr/>
        </p:nvPicPr>
        <p:blipFill>
          <a:blip r:embed="rId3"/>
          <a:srcRect/>
          <a:stretch/>
        </p:blipFill>
        <p:spPr>
          <a:xfrm>
            <a:off x="610243" y="2013504"/>
            <a:ext cx="4954236" cy="2830992"/>
          </a:xfrm>
          <a:prstGeom prst="rect">
            <a:avLst/>
          </a:prstGeom>
        </p:spPr>
      </p:pic>
    </p:spTree>
    <p:extLst>
      <p:ext uri="{BB962C8B-B14F-4D97-AF65-F5344CB8AC3E}">
        <p14:creationId xmlns:p14="http://schemas.microsoft.com/office/powerpoint/2010/main" val="1960916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0BB0-59CA-6517-C07A-D05846B30D55}"/>
              </a:ext>
            </a:extLst>
          </p:cNvPr>
          <p:cNvSpPr>
            <a:spLocks noGrp="1"/>
          </p:cNvSpPr>
          <p:nvPr>
            <p:ph type="title"/>
          </p:nvPr>
        </p:nvSpPr>
        <p:spPr>
          <a:xfrm>
            <a:off x="2336900" y="3875351"/>
            <a:ext cx="5901409" cy="1722759"/>
          </a:xfrm>
        </p:spPr>
        <p:txBody>
          <a:bodyPr/>
          <a:lstStyle/>
          <a:p>
            <a:r>
              <a:rPr lang="en-US" noProof="0" dirty="0"/>
              <a:t>thank you</a:t>
            </a:r>
            <a:endParaRPr lang="en-US" dirty="0"/>
          </a:p>
        </p:txBody>
      </p:sp>
      <p:sp>
        <p:nvSpPr>
          <p:cNvPr id="4" name="Text Placeholder 3">
            <a:extLst>
              <a:ext uri="{FF2B5EF4-FFF2-40B4-BE49-F238E27FC236}">
                <a16:creationId xmlns:a16="http://schemas.microsoft.com/office/drawing/2014/main" id="{063207F7-8B1A-304E-3648-68809B473539}"/>
              </a:ext>
            </a:extLst>
          </p:cNvPr>
          <p:cNvSpPr>
            <a:spLocks noGrp="1"/>
          </p:cNvSpPr>
          <p:nvPr>
            <p:ph type="body" sz="quarter" idx="14"/>
          </p:nvPr>
        </p:nvSpPr>
        <p:spPr>
          <a:xfrm>
            <a:off x="5676901" y="3875088"/>
            <a:ext cx="5729288" cy="1722437"/>
          </a:xfrm>
        </p:spPr>
        <p:txBody>
          <a:bodyPr/>
          <a:lstStyle/>
          <a:p>
            <a:pPr lvl="0"/>
            <a:r>
              <a:rPr lang="en-US" noProof="0" dirty="0">
                <a:hlinkClick r:id="rId3"/>
              </a:rPr>
              <a:t>https://spaceapps.server.kunalmenon.com/</a:t>
            </a:r>
            <a:endParaRPr lang="en-US" noProof="0" dirty="0"/>
          </a:p>
          <a:p>
            <a:pPr lvl="0"/>
            <a:r>
              <a:rPr lang="en-US" noProof="0" dirty="0">
                <a:hlinkClick r:id="rId4"/>
              </a:rPr>
              <a:t>https://github.com/K-M-Code/NASASpaceApps2024/</a:t>
            </a:r>
            <a:endParaRPr lang="en-US" noProof="0" dirty="0"/>
          </a:p>
          <a:p>
            <a:pPr lvl="0"/>
            <a:r>
              <a:rPr lang="en-US" noProof="0" dirty="0"/>
              <a:t>Team </a:t>
            </a:r>
            <a:r>
              <a:rPr lang="en-US" noProof="0" dirty="0" err="1"/>
              <a:t>VAMK’d</a:t>
            </a:r>
            <a:endParaRPr lang="en-US" noProof="0" dirty="0"/>
          </a:p>
          <a:p>
            <a:pPr lvl="0"/>
            <a:r>
              <a:rPr lang="en-US" dirty="0"/>
              <a:t>NASA SPACE APPS 2024</a:t>
            </a:r>
            <a:endParaRPr lang="en-US" noProof="0" dirty="0"/>
          </a:p>
        </p:txBody>
      </p:sp>
      <p:pic>
        <p:nvPicPr>
          <p:cNvPr id="5" name="Picture 4" descr="A round blue and white logo with a rocket launch in the background&#10;&#10;Description automatically generated with medium confidence">
            <a:extLst>
              <a:ext uri="{FF2B5EF4-FFF2-40B4-BE49-F238E27FC236}">
                <a16:creationId xmlns:a16="http://schemas.microsoft.com/office/drawing/2014/main" id="{AB64291F-D450-298A-CBD7-358641AB9042}"/>
              </a:ext>
            </a:extLst>
          </p:cNvPr>
          <p:cNvPicPr>
            <a:picLocks noChangeAspect="1"/>
          </p:cNvPicPr>
          <p:nvPr/>
        </p:nvPicPr>
        <p:blipFill>
          <a:blip r:embed="rId5"/>
          <a:stretch>
            <a:fillRect/>
          </a:stretch>
        </p:blipFill>
        <p:spPr>
          <a:xfrm>
            <a:off x="4705350" y="715641"/>
            <a:ext cx="2781300" cy="2781300"/>
          </a:xfrm>
          <a:prstGeom prst="rect">
            <a:avLst/>
          </a:prstGeom>
        </p:spPr>
      </p:pic>
    </p:spTree>
    <p:extLst>
      <p:ext uri="{BB962C8B-B14F-4D97-AF65-F5344CB8AC3E}">
        <p14:creationId xmlns:p14="http://schemas.microsoft.com/office/powerpoint/2010/main" val="3171608318"/>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530480_Win32_SL_V7" id="{ED0FC66A-AD1D-4E3A-9391-35115B74CBE5}" vid="{7399F629-2C7F-45E4-BEAE-E5FA34327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1A70D1-886A-4E64-908E-5D19892987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DBB1DE1-A213-4972-9BBA-B814DE80B096}">
  <ds:schemaRefs>
    <ds:schemaRef ds:uri="http://schemas.microsoft.com/sharepoint/v3/contenttype/forms"/>
  </ds:schemaRefs>
</ds:datastoreItem>
</file>

<file path=customXml/itemProps3.xml><?xml version="1.0" encoding="utf-8"?>
<ds:datastoreItem xmlns:ds="http://schemas.openxmlformats.org/officeDocument/2006/customXml" ds:itemID="{17BB9ACB-773B-4835-AD8E-5FF0A49AE7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76</TotalTime>
  <Words>218</Words>
  <Application>Microsoft Office PowerPoint</Application>
  <PresentationFormat>Widescreen</PresentationFormat>
  <Paragraphs>40</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Calibri</vt:lpstr>
      <vt:lpstr>Gill Sans MT</vt:lpstr>
      <vt:lpstr>Badge</vt:lpstr>
      <vt:lpstr>ORRERY WEB APP BY TEAM VAMK’D</vt:lpstr>
      <vt:lpstr>Orrery Web app challenge</vt:lpstr>
      <vt:lpstr>About us</vt:lpstr>
      <vt:lpstr>Information section overview</vt:lpstr>
      <vt:lpstr>Orrery web app overview</vt:lpstr>
      <vt:lpstr>Game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strategy</dc:title>
  <cp:lastModifiedBy>Menon, Kunal</cp:lastModifiedBy>
  <cp:revision>48</cp:revision>
  <dcterms:created xsi:type="dcterms:W3CDTF">2024-01-21T15:23:29Z</dcterms:created>
  <dcterms:modified xsi:type="dcterms:W3CDTF">2024-10-06T12:40:39Z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